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5"/>
  </p:notesMasterIdLst>
  <p:sldIdLst>
    <p:sldId id="1597" r:id="rId2"/>
    <p:sldId id="1598" r:id="rId3"/>
    <p:sldId id="1602" r:id="rId4"/>
    <p:sldId id="1599" r:id="rId5"/>
    <p:sldId id="1601" r:id="rId6"/>
    <p:sldId id="1600" r:id="rId7"/>
    <p:sldId id="1589" r:id="rId8"/>
    <p:sldId id="1590" r:id="rId9"/>
    <p:sldId id="1591" r:id="rId10"/>
    <p:sldId id="1592" r:id="rId11"/>
    <p:sldId id="1593" r:id="rId12"/>
    <p:sldId id="1594" r:id="rId13"/>
    <p:sldId id="1595" r:id="rId14"/>
  </p:sldIdLst>
  <p:sldSz cx="9906000" cy="6858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14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606" autoAdjust="0"/>
    <p:restoredTop sz="93883" autoAdjust="0"/>
  </p:normalViewPr>
  <p:slideViewPr>
    <p:cSldViewPr snapToGrid="0">
      <p:cViewPr>
        <p:scale>
          <a:sx n="25" d="100"/>
          <a:sy n="25" d="100"/>
        </p:scale>
        <p:origin x="4302" y="2550"/>
      </p:cViewPr>
      <p:guideLst>
        <p:guide orient="horz" pos="2160"/>
        <p:guide pos="314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DF76C6-1F54-48FD-891E-4B3D23A52681}" type="datetimeFigureOut">
              <a:rPr lang="de-DE" smtClean="0"/>
              <a:t>06.05.2025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4F3C7B-F7C7-4162-8D90-211ADC0FE0D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907174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FE10A-3A37-45B6-A2AB-8B71E389F8FD}" type="datetimeFigureOut">
              <a:rPr lang="de-DE" smtClean="0"/>
              <a:t>06.05.2025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27405-ECE7-4A4C-A094-D39613AF537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648019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FE10A-3A37-45B6-A2AB-8B71E389F8FD}" type="datetimeFigureOut">
              <a:rPr lang="de-DE" smtClean="0"/>
              <a:t>06.05.2025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27405-ECE7-4A4C-A094-D39613AF537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995412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FE10A-3A37-45B6-A2AB-8B71E389F8FD}" type="datetimeFigureOut">
              <a:rPr lang="de-DE" smtClean="0"/>
              <a:t>06.05.2025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27405-ECE7-4A4C-A094-D39613AF537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596855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FE10A-3A37-45B6-A2AB-8B71E389F8FD}" type="datetimeFigureOut">
              <a:rPr lang="de-DE" smtClean="0"/>
              <a:t>06.05.2025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27405-ECE7-4A4C-A094-D39613AF537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321253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FE10A-3A37-45B6-A2AB-8B71E389F8FD}" type="datetimeFigureOut">
              <a:rPr lang="de-DE" smtClean="0"/>
              <a:t>06.05.2025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27405-ECE7-4A4C-A094-D39613AF537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313514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FE10A-3A37-45B6-A2AB-8B71E389F8FD}" type="datetimeFigureOut">
              <a:rPr lang="de-DE" smtClean="0"/>
              <a:t>06.05.2025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27405-ECE7-4A4C-A094-D39613AF537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910632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FE10A-3A37-45B6-A2AB-8B71E389F8FD}" type="datetimeFigureOut">
              <a:rPr lang="de-DE" smtClean="0"/>
              <a:t>06.05.2025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27405-ECE7-4A4C-A094-D39613AF537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465884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FE10A-3A37-45B6-A2AB-8B71E389F8FD}" type="datetimeFigureOut">
              <a:rPr lang="de-DE" smtClean="0"/>
              <a:t>06.05.2025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27405-ECE7-4A4C-A094-D39613AF537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535445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FE10A-3A37-45B6-A2AB-8B71E389F8FD}" type="datetimeFigureOut">
              <a:rPr lang="de-DE" smtClean="0"/>
              <a:t>06.05.2025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27405-ECE7-4A4C-A094-D39613AF537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475233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FE10A-3A37-45B6-A2AB-8B71E389F8FD}" type="datetimeFigureOut">
              <a:rPr lang="de-DE" smtClean="0"/>
              <a:t>06.05.2025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27405-ECE7-4A4C-A094-D39613AF537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457558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FE10A-3A37-45B6-A2AB-8B71E389F8FD}" type="datetimeFigureOut">
              <a:rPr lang="de-DE" smtClean="0"/>
              <a:t>06.05.2025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27405-ECE7-4A4C-A094-D39613AF537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001801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3FE10A-3A37-45B6-A2AB-8B71E389F8FD}" type="datetimeFigureOut">
              <a:rPr lang="de-DE" smtClean="0"/>
              <a:t>06.05.2025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E27405-ECE7-4A4C-A094-D39613AF537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090403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9" Type="http://schemas.openxmlformats.org/officeDocument/2006/relationships/image" Target="../media/image38.png"/><Relationship Id="rId21" Type="http://schemas.openxmlformats.org/officeDocument/2006/relationships/image" Target="../media/image20.png"/><Relationship Id="rId34" Type="http://schemas.openxmlformats.org/officeDocument/2006/relationships/image" Target="../media/image33.png"/><Relationship Id="rId42" Type="http://schemas.openxmlformats.org/officeDocument/2006/relationships/image" Target="../media/image41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png"/><Relationship Id="rId41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32" Type="http://schemas.openxmlformats.org/officeDocument/2006/relationships/image" Target="../media/image31.png"/><Relationship Id="rId37" Type="http://schemas.openxmlformats.org/officeDocument/2006/relationships/image" Target="../media/image36.png"/><Relationship Id="rId40" Type="http://schemas.openxmlformats.org/officeDocument/2006/relationships/image" Target="../media/image39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36" Type="http://schemas.openxmlformats.org/officeDocument/2006/relationships/image" Target="../media/image35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31" Type="http://schemas.openxmlformats.org/officeDocument/2006/relationships/image" Target="../media/image30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Relationship Id="rId30" Type="http://schemas.openxmlformats.org/officeDocument/2006/relationships/image" Target="../media/image29.png"/><Relationship Id="rId35" Type="http://schemas.openxmlformats.org/officeDocument/2006/relationships/image" Target="../media/image34.png"/><Relationship Id="rId43" Type="http://schemas.openxmlformats.org/officeDocument/2006/relationships/image" Target="../media/image42.png"/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33" Type="http://schemas.openxmlformats.org/officeDocument/2006/relationships/image" Target="../media/image32.png"/><Relationship Id="rId38" Type="http://schemas.openxmlformats.org/officeDocument/2006/relationships/image" Target="../media/image3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eg"/><Relationship Id="rId2" Type="http://schemas.openxmlformats.org/officeDocument/2006/relationships/image" Target="../media/image85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6.png"/><Relationship Id="rId4" Type="http://schemas.openxmlformats.org/officeDocument/2006/relationships/hyperlink" Target="https://www.pexels.com/photo/brown-wooden-floor-172292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pexels.com/photo/brown-wooden-floor-172292/" TargetMode="External"/><Relationship Id="rId4" Type="http://schemas.openxmlformats.org/officeDocument/2006/relationships/image" Target="../media/image87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pexels.com/photo/brown-wooden-floor-172292/" TargetMode="External"/><Relationship Id="rId4" Type="http://schemas.openxmlformats.org/officeDocument/2006/relationships/image" Target="../media/image87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4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12" Type="http://schemas.openxmlformats.org/officeDocument/2006/relationships/image" Target="../media/image53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5" Type="http://schemas.openxmlformats.org/officeDocument/2006/relationships/image" Target="../media/image46.png"/><Relationship Id="rId10" Type="http://schemas.openxmlformats.org/officeDocument/2006/relationships/image" Target="../media/image51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4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12" Type="http://schemas.openxmlformats.org/officeDocument/2006/relationships/image" Target="../media/image53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5" Type="http://schemas.openxmlformats.org/officeDocument/2006/relationships/image" Target="../media/image46.png"/><Relationship Id="rId10" Type="http://schemas.openxmlformats.org/officeDocument/2006/relationships/image" Target="../media/image51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11" Type="http://schemas.openxmlformats.org/officeDocument/2006/relationships/image" Target="../media/image64.png"/><Relationship Id="rId5" Type="http://schemas.openxmlformats.org/officeDocument/2006/relationships/image" Target="../media/image58.png"/><Relationship Id="rId10" Type="http://schemas.openxmlformats.org/officeDocument/2006/relationships/image" Target="../media/image63.png"/><Relationship Id="rId4" Type="http://schemas.openxmlformats.org/officeDocument/2006/relationships/image" Target="../media/image57.png"/><Relationship Id="rId9" Type="http://schemas.openxmlformats.org/officeDocument/2006/relationships/image" Target="../media/image6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6.png"/><Relationship Id="rId7" Type="http://schemas.openxmlformats.org/officeDocument/2006/relationships/image" Target="../media/image1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png"/><Relationship Id="rId5" Type="http://schemas.openxmlformats.org/officeDocument/2006/relationships/image" Target="../media/image3.png"/><Relationship Id="rId10" Type="http://schemas.openxmlformats.org/officeDocument/2006/relationships/image" Target="../media/image70.png"/><Relationship Id="rId4" Type="http://schemas.openxmlformats.org/officeDocument/2006/relationships/image" Target="../media/image2.png"/><Relationship Id="rId9" Type="http://schemas.openxmlformats.org/officeDocument/2006/relationships/image" Target="../media/image6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13" Type="http://schemas.openxmlformats.org/officeDocument/2006/relationships/image" Target="../media/image78.png"/><Relationship Id="rId18" Type="http://schemas.openxmlformats.org/officeDocument/2006/relationships/image" Target="../media/image83.png"/><Relationship Id="rId3" Type="http://schemas.openxmlformats.org/officeDocument/2006/relationships/image" Target="../media/image2.png"/><Relationship Id="rId21" Type="http://schemas.openxmlformats.org/officeDocument/2006/relationships/image" Target="../media/image84.png"/><Relationship Id="rId7" Type="http://schemas.openxmlformats.org/officeDocument/2006/relationships/image" Target="../media/image74.png"/><Relationship Id="rId12" Type="http://schemas.openxmlformats.org/officeDocument/2006/relationships/image" Target="../media/image77.png"/><Relationship Id="rId17" Type="http://schemas.openxmlformats.org/officeDocument/2006/relationships/image" Target="../media/image82.png"/><Relationship Id="rId2" Type="http://schemas.openxmlformats.org/officeDocument/2006/relationships/image" Target="../media/image71.png"/><Relationship Id="rId16" Type="http://schemas.openxmlformats.org/officeDocument/2006/relationships/image" Target="../media/image81.png"/><Relationship Id="rId20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76.png"/><Relationship Id="rId5" Type="http://schemas.openxmlformats.org/officeDocument/2006/relationships/image" Target="../media/image73.png"/><Relationship Id="rId15" Type="http://schemas.openxmlformats.org/officeDocument/2006/relationships/image" Target="../media/image80.png"/><Relationship Id="rId10" Type="http://schemas.openxmlformats.org/officeDocument/2006/relationships/image" Target="../media/image1.png"/><Relationship Id="rId19" Type="http://schemas.openxmlformats.org/officeDocument/2006/relationships/image" Target="../media/image29.png"/><Relationship Id="rId4" Type="http://schemas.openxmlformats.org/officeDocument/2006/relationships/image" Target="../media/image72.png"/><Relationship Id="rId9" Type="http://schemas.openxmlformats.org/officeDocument/2006/relationships/image" Target="../media/image67.png"/><Relationship Id="rId14" Type="http://schemas.openxmlformats.org/officeDocument/2006/relationships/image" Target="../media/image7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eg"/><Relationship Id="rId2" Type="http://schemas.openxmlformats.org/officeDocument/2006/relationships/image" Target="../media/image85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6.png"/><Relationship Id="rId4" Type="http://schemas.openxmlformats.org/officeDocument/2006/relationships/hyperlink" Target="https://www.pexels.com/photo/brown-wooden-floor-172292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hteck 25">
            <a:extLst>
              <a:ext uri="{FF2B5EF4-FFF2-40B4-BE49-F238E27FC236}">
                <a16:creationId xmlns:a16="http://schemas.microsoft.com/office/drawing/2014/main" id="{E8AEAE47-ADA3-E5A3-D44D-7A333266C048}"/>
              </a:ext>
            </a:extLst>
          </p:cNvPr>
          <p:cNvSpPr/>
          <p:nvPr/>
        </p:nvSpPr>
        <p:spPr>
          <a:xfrm>
            <a:off x="10116456" y="0"/>
            <a:ext cx="6561369" cy="21663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60C156FB-C762-EF87-24CF-BB951990B4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5161" y="5646"/>
            <a:ext cx="2164268" cy="2164268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A93D03B1-53C9-52BD-A2E9-BADBE2844E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7580" y="-3531"/>
            <a:ext cx="2160245" cy="2166383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3AB787B7-2059-34DB-4FD8-4DA75F45E3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8924" y="3531"/>
            <a:ext cx="2166383" cy="2166383"/>
          </a:xfrm>
          <a:prstGeom prst="rect">
            <a:avLst/>
          </a:prstGeom>
        </p:spPr>
      </p:pic>
      <p:sp>
        <p:nvSpPr>
          <p:cNvPr id="30" name="Rechteck 29">
            <a:extLst>
              <a:ext uri="{FF2B5EF4-FFF2-40B4-BE49-F238E27FC236}">
                <a16:creationId xmlns:a16="http://schemas.microsoft.com/office/drawing/2014/main" id="{186BE0F2-C899-A0F9-29B6-169BC70701C1}"/>
              </a:ext>
            </a:extLst>
          </p:cNvPr>
          <p:cNvSpPr/>
          <p:nvPr/>
        </p:nvSpPr>
        <p:spPr>
          <a:xfrm>
            <a:off x="10148924" y="2701819"/>
            <a:ext cx="6561369" cy="21663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32" name="Grafik 31">
            <a:extLst>
              <a:ext uri="{FF2B5EF4-FFF2-40B4-BE49-F238E27FC236}">
                <a16:creationId xmlns:a16="http://schemas.microsoft.com/office/drawing/2014/main" id="{5C6CA551-3C5A-E249-8C57-3773974093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50048" y="2698288"/>
            <a:ext cx="2160245" cy="2166383"/>
          </a:xfrm>
          <a:prstGeom prst="rect">
            <a:avLst/>
          </a:prstGeom>
        </p:spPr>
      </p:pic>
      <p:pic>
        <p:nvPicPr>
          <p:cNvPr id="33" name="Grafik 32">
            <a:extLst>
              <a:ext uri="{FF2B5EF4-FFF2-40B4-BE49-F238E27FC236}">
                <a16:creationId xmlns:a16="http://schemas.microsoft.com/office/drawing/2014/main" id="{9B038561-E9DD-AD8B-D27A-5740E47431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1392" y="2705350"/>
            <a:ext cx="2166383" cy="2166383"/>
          </a:xfrm>
          <a:prstGeom prst="rect">
            <a:avLst/>
          </a:prstGeom>
        </p:spPr>
      </p:pic>
      <p:sp>
        <p:nvSpPr>
          <p:cNvPr id="34" name="Rechteck 33">
            <a:extLst>
              <a:ext uri="{FF2B5EF4-FFF2-40B4-BE49-F238E27FC236}">
                <a16:creationId xmlns:a16="http://schemas.microsoft.com/office/drawing/2014/main" id="{04825CB1-A8E0-E44C-E3AE-5847BD33BBCB}"/>
              </a:ext>
            </a:extLst>
          </p:cNvPr>
          <p:cNvSpPr/>
          <p:nvPr/>
        </p:nvSpPr>
        <p:spPr>
          <a:xfrm>
            <a:off x="10181392" y="5400107"/>
            <a:ext cx="6561369" cy="21663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36" name="Grafik 35">
            <a:extLst>
              <a:ext uri="{FF2B5EF4-FFF2-40B4-BE49-F238E27FC236}">
                <a16:creationId xmlns:a16="http://schemas.microsoft.com/office/drawing/2014/main" id="{048A9DB6-350C-E802-AC42-F9B48F0967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82516" y="5396576"/>
            <a:ext cx="2160245" cy="2166383"/>
          </a:xfrm>
          <a:prstGeom prst="rect">
            <a:avLst/>
          </a:prstGeom>
        </p:spPr>
      </p:pic>
      <p:pic>
        <p:nvPicPr>
          <p:cNvPr id="37" name="Grafik 36">
            <a:extLst>
              <a:ext uri="{FF2B5EF4-FFF2-40B4-BE49-F238E27FC236}">
                <a16:creationId xmlns:a16="http://schemas.microsoft.com/office/drawing/2014/main" id="{5620278A-ED33-E33E-8C29-DCE44DFA00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3860" y="5403638"/>
            <a:ext cx="2166383" cy="2166383"/>
          </a:xfrm>
          <a:prstGeom prst="rect">
            <a:avLst/>
          </a:prstGeom>
        </p:spPr>
      </p:pic>
      <p:sp>
        <p:nvSpPr>
          <p:cNvPr id="38" name="Rechteck 37">
            <a:extLst>
              <a:ext uri="{FF2B5EF4-FFF2-40B4-BE49-F238E27FC236}">
                <a16:creationId xmlns:a16="http://schemas.microsoft.com/office/drawing/2014/main" id="{7A401426-5654-9697-92A7-6DC54E7EBBB7}"/>
              </a:ext>
            </a:extLst>
          </p:cNvPr>
          <p:cNvSpPr/>
          <p:nvPr/>
        </p:nvSpPr>
        <p:spPr>
          <a:xfrm>
            <a:off x="10213860" y="8101926"/>
            <a:ext cx="6561369" cy="21663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40" name="Grafik 39">
            <a:extLst>
              <a:ext uri="{FF2B5EF4-FFF2-40B4-BE49-F238E27FC236}">
                <a16:creationId xmlns:a16="http://schemas.microsoft.com/office/drawing/2014/main" id="{742BD545-381B-9EAE-7AA0-5BC7F912D1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14984" y="8098395"/>
            <a:ext cx="2160245" cy="2166383"/>
          </a:xfrm>
          <a:prstGeom prst="rect">
            <a:avLst/>
          </a:prstGeom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CD4AFC16-076D-C0C4-B741-7579B15231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6328" y="8105457"/>
            <a:ext cx="2166383" cy="2166383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A5E54FEA-11F9-F617-3009-6065848DF9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95855" y="5484435"/>
            <a:ext cx="2085586" cy="2085586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1C649DEA-8777-ADD4-BDB1-92D25D113C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88846" y="8107572"/>
            <a:ext cx="2164268" cy="2164268"/>
          </a:xfrm>
          <a:prstGeom prst="rect">
            <a:avLst/>
          </a:prstGeom>
        </p:spPr>
      </p:pic>
      <p:pic>
        <p:nvPicPr>
          <p:cNvPr id="24" name="Grafik 23">
            <a:extLst>
              <a:ext uri="{FF2B5EF4-FFF2-40B4-BE49-F238E27FC236}">
                <a16:creationId xmlns:a16="http://schemas.microsoft.com/office/drawing/2014/main" id="{42D72705-C894-DFC9-9A62-93099B2E50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2364766" y="2720165"/>
            <a:ext cx="2164268" cy="2164268"/>
          </a:xfrm>
          <a:prstGeom prst="rect">
            <a:avLst/>
          </a:prstGeom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B3923BE9-10CE-B36A-8B1F-BA18DF3C1EE7}"/>
              </a:ext>
            </a:extLst>
          </p:cNvPr>
          <p:cNvSpPr/>
          <p:nvPr/>
        </p:nvSpPr>
        <p:spPr>
          <a:xfrm>
            <a:off x="19180652" y="-7062"/>
            <a:ext cx="6561369" cy="21663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F50E3240-9A16-7C96-6F0B-6EA4EA45A272}"/>
              </a:ext>
            </a:extLst>
          </p:cNvPr>
          <p:cNvSpPr/>
          <p:nvPr/>
        </p:nvSpPr>
        <p:spPr>
          <a:xfrm>
            <a:off x="19213120" y="2694757"/>
            <a:ext cx="6561369" cy="21663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8AB6F065-C14C-95EF-E25E-CDE988E0C84D}"/>
              </a:ext>
            </a:extLst>
          </p:cNvPr>
          <p:cNvSpPr/>
          <p:nvPr/>
        </p:nvSpPr>
        <p:spPr>
          <a:xfrm>
            <a:off x="19245588" y="5393045"/>
            <a:ext cx="6561369" cy="21663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6D84859A-48D5-4DC2-C250-F6FC4F7DF741}"/>
              </a:ext>
            </a:extLst>
          </p:cNvPr>
          <p:cNvSpPr/>
          <p:nvPr/>
        </p:nvSpPr>
        <p:spPr>
          <a:xfrm>
            <a:off x="19278056" y="8094864"/>
            <a:ext cx="6561369" cy="21663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70" name="Rechteck 69">
            <a:extLst>
              <a:ext uri="{FF2B5EF4-FFF2-40B4-BE49-F238E27FC236}">
                <a16:creationId xmlns:a16="http://schemas.microsoft.com/office/drawing/2014/main" id="{FA7FF339-9E19-0802-97A9-ADF783670C0A}"/>
              </a:ext>
            </a:extLst>
          </p:cNvPr>
          <p:cNvSpPr/>
          <p:nvPr/>
        </p:nvSpPr>
        <p:spPr>
          <a:xfrm>
            <a:off x="28417630" y="-7062"/>
            <a:ext cx="6561369" cy="21663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71" name="Rechteck 70">
            <a:extLst>
              <a:ext uri="{FF2B5EF4-FFF2-40B4-BE49-F238E27FC236}">
                <a16:creationId xmlns:a16="http://schemas.microsoft.com/office/drawing/2014/main" id="{81F3F3F5-BF08-B11A-B54D-1AFC5ABAAD0A}"/>
              </a:ext>
            </a:extLst>
          </p:cNvPr>
          <p:cNvSpPr/>
          <p:nvPr/>
        </p:nvSpPr>
        <p:spPr>
          <a:xfrm>
            <a:off x="28450098" y="2694757"/>
            <a:ext cx="6561369" cy="21663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72" name="Rechteck 71">
            <a:extLst>
              <a:ext uri="{FF2B5EF4-FFF2-40B4-BE49-F238E27FC236}">
                <a16:creationId xmlns:a16="http://schemas.microsoft.com/office/drawing/2014/main" id="{B3A47423-7FB0-BAA8-AEDE-00FC868FDE86}"/>
              </a:ext>
            </a:extLst>
          </p:cNvPr>
          <p:cNvSpPr/>
          <p:nvPr/>
        </p:nvSpPr>
        <p:spPr>
          <a:xfrm>
            <a:off x="28482566" y="5393045"/>
            <a:ext cx="6561369" cy="21663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73" name="Rechteck 72">
            <a:extLst>
              <a:ext uri="{FF2B5EF4-FFF2-40B4-BE49-F238E27FC236}">
                <a16:creationId xmlns:a16="http://schemas.microsoft.com/office/drawing/2014/main" id="{B074D1DE-0509-328D-A9F0-A8C6E028B8B0}"/>
              </a:ext>
            </a:extLst>
          </p:cNvPr>
          <p:cNvSpPr/>
          <p:nvPr/>
        </p:nvSpPr>
        <p:spPr>
          <a:xfrm>
            <a:off x="28515034" y="8094864"/>
            <a:ext cx="6561369" cy="21663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93" name="Grafik 92">
            <a:extLst>
              <a:ext uri="{FF2B5EF4-FFF2-40B4-BE49-F238E27FC236}">
                <a16:creationId xmlns:a16="http://schemas.microsoft.com/office/drawing/2014/main" id="{DA5A492C-33C8-89FA-2B05-E60C19D8E43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174228" y="-13138"/>
            <a:ext cx="2164268" cy="2164268"/>
          </a:xfrm>
          <a:prstGeom prst="rect">
            <a:avLst/>
          </a:prstGeom>
        </p:spPr>
      </p:pic>
      <p:pic>
        <p:nvPicPr>
          <p:cNvPr id="94" name="Grafik 93">
            <a:extLst>
              <a:ext uri="{FF2B5EF4-FFF2-40B4-BE49-F238E27FC236}">
                <a16:creationId xmlns:a16="http://schemas.microsoft.com/office/drawing/2014/main" id="{AA76794C-CD09-D633-6314-1046569AC33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577753" y="-6005"/>
            <a:ext cx="2164268" cy="2164268"/>
          </a:xfrm>
          <a:prstGeom prst="rect">
            <a:avLst/>
          </a:prstGeom>
        </p:spPr>
      </p:pic>
      <p:pic>
        <p:nvPicPr>
          <p:cNvPr id="96" name="Grafik 95">
            <a:extLst>
              <a:ext uri="{FF2B5EF4-FFF2-40B4-BE49-F238E27FC236}">
                <a16:creationId xmlns:a16="http://schemas.microsoft.com/office/drawing/2014/main" id="{64EB6788-854C-A7C7-B13B-24423191C06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397208" y="-13138"/>
            <a:ext cx="2164268" cy="2164268"/>
          </a:xfrm>
          <a:prstGeom prst="rect">
            <a:avLst/>
          </a:prstGeom>
        </p:spPr>
      </p:pic>
      <p:pic>
        <p:nvPicPr>
          <p:cNvPr id="97" name="Grafik 96">
            <a:extLst>
              <a:ext uri="{FF2B5EF4-FFF2-40B4-BE49-F238E27FC236}">
                <a16:creationId xmlns:a16="http://schemas.microsoft.com/office/drawing/2014/main" id="{B64789E8-6D0B-60DE-5E21-2317100D44C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3633943" y="2702876"/>
            <a:ext cx="2164268" cy="2164268"/>
          </a:xfrm>
          <a:prstGeom prst="rect">
            <a:avLst/>
          </a:prstGeom>
        </p:spPr>
      </p:pic>
      <p:pic>
        <p:nvPicPr>
          <p:cNvPr id="98" name="Grafik 97">
            <a:extLst>
              <a:ext uri="{FF2B5EF4-FFF2-40B4-BE49-F238E27FC236}">
                <a16:creationId xmlns:a16="http://schemas.microsoft.com/office/drawing/2014/main" id="{E086EE13-3E70-B344-F7F0-3144D9B1253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10800000">
            <a:off x="19218426" y="2678742"/>
            <a:ext cx="2164268" cy="2164268"/>
          </a:xfrm>
          <a:prstGeom prst="rect">
            <a:avLst/>
          </a:prstGeom>
        </p:spPr>
      </p:pic>
      <p:pic>
        <p:nvPicPr>
          <p:cNvPr id="99" name="Grafik 98">
            <a:extLst>
              <a:ext uri="{FF2B5EF4-FFF2-40B4-BE49-F238E27FC236}">
                <a16:creationId xmlns:a16="http://schemas.microsoft.com/office/drawing/2014/main" id="{168163B1-C078-8A71-8E91-F95D863C6AB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426184" y="2664844"/>
            <a:ext cx="2164268" cy="2164268"/>
          </a:xfrm>
          <a:prstGeom prst="rect">
            <a:avLst/>
          </a:prstGeom>
        </p:spPr>
      </p:pic>
      <p:pic>
        <p:nvPicPr>
          <p:cNvPr id="105" name="Grafik 104">
            <a:extLst>
              <a:ext uri="{FF2B5EF4-FFF2-40B4-BE49-F238E27FC236}">
                <a16:creationId xmlns:a16="http://schemas.microsoft.com/office/drawing/2014/main" id="{91A31F47-E3F0-CCC6-BED6-848E4BEAB95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9213120" y="5391478"/>
            <a:ext cx="2164268" cy="2158171"/>
          </a:xfrm>
          <a:prstGeom prst="rect">
            <a:avLst/>
          </a:prstGeom>
        </p:spPr>
      </p:pic>
      <p:pic>
        <p:nvPicPr>
          <p:cNvPr id="106" name="Grafik 105">
            <a:extLst>
              <a:ext uri="{FF2B5EF4-FFF2-40B4-BE49-F238E27FC236}">
                <a16:creationId xmlns:a16="http://schemas.microsoft.com/office/drawing/2014/main" id="{5DE00704-3C87-3A2C-6E9E-B291624C2C4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10800000">
            <a:off x="23695139" y="5387528"/>
            <a:ext cx="2164268" cy="2158171"/>
          </a:xfrm>
          <a:prstGeom prst="rect">
            <a:avLst/>
          </a:prstGeom>
        </p:spPr>
      </p:pic>
      <p:pic>
        <p:nvPicPr>
          <p:cNvPr id="108" name="Grafik 107">
            <a:extLst>
              <a:ext uri="{FF2B5EF4-FFF2-40B4-BE49-F238E27FC236}">
                <a16:creationId xmlns:a16="http://schemas.microsoft.com/office/drawing/2014/main" id="{E3BB51DF-B65A-3DB9-DC00-9F9BF066EDB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1444138" y="5411501"/>
            <a:ext cx="2164268" cy="2164268"/>
          </a:xfrm>
          <a:prstGeom prst="rect">
            <a:avLst/>
          </a:prstGeom>
        </p:spPr>
      </p:pic>
      <p:pic>
        <p:nvPicPr>
          <p:cNvPr id="109" name="Grafik 108">
            <a:extLst>
              <a:ext uri="{FF2B5EF4-FFF2-40B4-BE49-F238E27FC236}">
                <a16:creationId xmlns:a16="http://schemas.microsoft.com/office/drawing/2014/main" id="{A3967C96-10EB-C442-15A3-F861209384D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1411670" y="8118350"/>
            <a:ext cx="2164268" cy="2158171"/>
          </a:xfrm>
          <a:prstGeom prst="rect">
            <a:avLst/>
          </a:prstGeom>
        </p:spPr>
      </p:pic>
      <p:pic>
        <p:nvPicPr>
          <p:cNvPr id="110" name="Grafik 109">
            <a:extLst>
              <a:ext uri="{FF2B5EF4-FFF2-40B4-BE49-F238E27FC236}">
                <a16:creationId xmlns:a16="http://schemas.microsoft.com/office/drawing/2014/main" id="{0757F8CE-599F-273C-BAA5-D34DF6A54DF2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9276430" y="8110138"/>
            <a:ext cx="2164268" cy="2158171"/>
          </a:xfrm>
          <a:prstGeom prst="rect">
            <a:avLst/>
          </a:prstGeom>
        </p:spPr>
      </p:pic>
      <p:pic>
        <p:nvPicPr>
          <p:cNvPr id="112" name="Grafik 111">
            <a:extLst>
              <a:ext uri="{FF2B5EF4-FFF2-40B4-BE49-F238E27FC236}">
                <a16:creationId xmlns:a16="http://schemas.microsoft.com/office/drawing/2014/main" id="{46974A9C-EC27-0BC3-58EA-7F6BD035EBD5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3675776" y="8110138"/>
            <a:ext cx="2164268" cy="2158171"/>
          </a:xfrm>
          <a:prstGeom prst="rect">
            <a:avLst/>
          </a:prstGeom>
        </p:spPr>
      </p:pic>
      <p:pic>
        <p:nvPicPr>
          <p:cNvPr id="113" name="Grafik 112">
            <a:extLst>
              <a:ext uri="{FF2B5EF4-FFF2-40B4-BE49-F238E27FC236}">
                <a16:creationId xmlns:a16="http://schemas.microsoft.com/office/drawing/2014/main" id="{8212419B-7F6E-E89F-2A22-38E99DAC8D64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79478" y="4510950"/>
            <a:ext cx="2176461" cy="2176461"/>
          </a:xfrm>
          <a:prstGeom prst="rect">
            <a:avLst/>
          </a:prstGeom>
        </p:spPr>
      </p:pic>
      <p:pic>
        <p:nvPicPr>
          <p:cNvPr id="114" name="Grafik 113">
            <a:extLst>
              <a:ext uri="{FF2B5EF4-FFF2-40B4-BE49-F238E27FC236}">
                <a16:creationId xmlns:a16="http://schemas.microsoft.com/office/drawing/2014/main" id="{A810DFBA-1238-9A45-00CF-912D3E10FD58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044258" y="4396204"/>
            <a:ext cx="2176461" cy="2176461"/>
          </a:xfrm>
          <a:prstGeom prst="rect">
            <a:avLst/>
          </a:prstGeom>
        </p:spPr>
      </p:pic>
      <p:pic>
        <p:nvPicPr>
          <p:cNvPr id="116" name="Grafik 115">
            <a:extLst>
              <a:ext uri="{FF2B5EF4-FFF2-40B4-BE49-F238E27FC236}">
                <a16:creationId xmlns:a16="http://schemas.microsoft.com/office/drawing/2014/main" id="{3656D57C-E91C-0B30-AF9D-D09B70DADCE6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8452424" y="-7062"/>
            <a:ext cx="2164268" cy="2164268"/>
          </a:xfrm>
          <a:prstGeom prst="rect">
            <a:avLst/>
          </a:prstGeom>
        </p:spPr>
      </p:pic>
      <p:pic>
        <p:nvPicPr>
          <p:cNvPr id="117" name="Grafik 116">
            <a:extLst>
              <a:ext uri="{FF2B5EF4-FFF2-40B4-BE49-F238E27FC236}">
                <a16:creationId xmlns:a16="http://schemas.microsoft.com/office/drawing/2014/main" id="{EF75226C-F954-CBDC-C9BB-BB1A1A874D8F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32811954" y="-7591"/>
            <a:ext cx="2164268" cy="2164268"/>
          </a:xfrm>
          <a:prstGeom prst="rect">
            <a:avLst/>
          </a:prstGeom>
        </p:spPr>
      </p:pic>
      <p:pic>
        <p:nvPicPr>
          <p:cNvPr id="120" name="Grafik 119">
            <a:extLst>
              <a:ext uri="{FF2B5EF4-FFF2-40B4-BE49-F238E27FC236}">
                <a16:creationId xmlns:a16="http://schemas.microsoft.com/office/drawing/2014/main" id="{DF0B6A43-DA6B-4672-A579-A9E3DBED6269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8463989" y="2702726"/>
            <a:ext cx="2164268" cy="2164268"/>
          </a:xfrm>
          <a:prstGeom prst="rect">
            <a:avLst/>
          </a:prstGeom>
        </p:spPr>
      </p:pic>
      <p:pic>
        <p:nvPicPr>
          <p:cNvPr id="121" name="Grafik 120">
            <a:extLst>
              <a:ext uri="{FF2B5EF4-FFF2-40B4-BE49-F238E27FC236}">
                <a16:creationId xmlns:a16="http://schemas.microsoft.com/office/drawing/2014/main" id="{535123A9-13DD-6753-0B46-D5324213FE9B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2876826" y="2704762"/>
            <a:ext cx="2164268" cy="2164268"/>
          </a:xfrm>
          <a:prstGeom prst="rect">
            <a:avLst/>
          </a:prstGeom>
        </p:spPr>
      </p:pic>
      <p:pic>
        <p:nvPicPr>
          <p:cNvPr id="123" name="Grafik 122">
            <a:extLst>
              <a:ext uri="{FF2B5EF4-FFF2-40B4-BE49-F238E27FC236}">
                <a16:creationId xmlns:a16="http://schemas.microsoft.com/office/drawing/2014/main" id="{8C390AB5-F2C6-6E65-421C-D1D55892F72D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30633577" y="-13138"/>
            <a:ext cx="2164268" cy="2164268"/>
          </a:xfrm>
          <a:prstGeom prst="rect">
            <a:avLst/>
          </a:prstGeom>
        </p:spPr>
      </p:pic>
      <p:pic>
        <p:nvPicPr>
          <p:cNvPr id="124" name="Grafik 123">
            <a:extLst>
              <a:ext uri="{FF2B5EF4-FFF2-40B4-BE49-F238E27FC236}">
                <a16:creationId xmlns:a16="http://schemas.microsoft.com/office/drawing/2014/main" id="{D63F93AE-929F-C929-9A45-6D61102B96BF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32876826" y="5394113"/>
            <a:ext cx="2164268" cy="2164268"/>
          </a:xfrm>
          <a:prstGeom prst="rect">
            <a:avLst/>
          </a:prstGeom>
        </p:spPr>
      </p:pic>
      <p:pic>
        <p:nvPicPr>
          <p:cNvPr id="125" name="Grafik 124">
            <a:extLst>
              <a:ext uri="{FF2B5EF4-FFF2-40B4-BE49-F238E27FC236}">
                <a16:creationId xmlns:a16="http://schemas.microsoft.com/office/drawing/2014/main" id="{C93DABF0-19D8-E2F2-C0B3-4D5BE3FB558C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28492880" y="5398710"/>
            <a:ext cx="2164268" cy="2164268"/>
          </a:xfrm>
          <a:prstGeom prst="rect">
            <a:avLst/>
          </a:prstGeom>
        </p:spPr>
      </p:pic>
      <p:pic>
        <p:nvPicPr>
          <p:cNvPr id="127" name="Grafik 126">
            <a:extLst>
              <a:ext uri="{FF2B5EF4-FFF2-40B4-BE49-F238E27FC236}">
                <a16:creationId xmlns:a16="http://schemas.microsoft.com/office/drawing/2014/main" id="{E95224EF-7209-1CD2-C413-8704DE65F971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30675206" y="5398191"/>
            <a:ext cx="2164268" cy="2164268"/>
          </a:xfrm>
          <a:prstGeom prst="rect">
            <a:avLst/>
          </a:prstGeom>
          <a:noFill/>
        </p:spPr>
      </p:pic>
      <p:pic>
        <p:nvPicPr>
          <p:cNvPr id="129" name="Grafik 128">
            <a:extLst>
              <a:ext uri="{FF2B5EF4-FFF2-40B4-BE49-F238E27FC236}">
                <a16:creationId xmlns:a16="http://schemas.microsoft.com/office/drawing/2014/main" id="{8878AA51-BA56-03A3-1B66-E8149A767871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28523940" y="8090191"/>
            <a:ext cx="2164268" cy="2164268"/>
          </a:xfrm>
          <a:prstGeom prst="rect">
            <a:avLst/>
          </a:prstGeom>
        </p:spPr>
      </p:pic>
      <p:pic>
        <p:nvPicPr>
          <p:cNvPr id="130" name="Grafik 129">
            <a:extLst>
              <a:ext uri="{FF2B5EF4-FFF2-40B4-BE49-F238E27FC236}">
                <a16:creationId xmlns:a16="http://schemas.microsoft.com/office/drawing/2014/main" id="{4451C638-03F3-509E-5FF6-B39DE6C6B839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32912135" y="8106514"/>
            <a:ext cx="2164268" cy="2164268"/>
          </a:xfrm>
          <a:prstGeom prst="rect">
            <a:avLst/>
          </a:prstGeom>
        </p:spPr>
      </p:pic>
      <p:pic>
        <p:nvPicPr>
          <p:cNvPr id="131" name="Grafik 130">
            <a:extLst>
              <a:ext uri="{FF2B5EF4-FFF2-40B4-BE49-F238E27FC236}">
                <a16:creationId xmlns:a16="http://schemas.microsoft.com/office/drawing/2014/main" id="{1C256EE1-813E-3DBC-81A3-2E0CC31EF70D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30747248" y="8090191"/>
            <a:ext cx="2164268" cy="2164268"/>
          </a:xfrm>
          <a:prstGeom prst="rect">
            <a:avLst/>
          </a:prstGeom>
          <a:noFill/>
        </p:spPr>
      </p:pic>
      <p:pic>
        <p:nvPicPr>
          <p:cNvPr id="132" name="Grafik 131">
            <a:extLst>
              <a:ext uri="{FF2B5EF4-FFF2-40B4-BE49-F238E27FC236}">
                <a16:creationId xmlns:a16="http://schemas.microsoft.com/office/drawing/2014/main" id="{5F95C633-AA4A-EE17-2395-9E4FDDA8CEF6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30636671" y="2704523"/>
            <a:ext cx="2164268" cy="2164268"/>
          </a:xfrm>
          <a:prstGeom prst="rect">
            <a:avLst/>
          </a:prstGeom>
        </p:spPr>
      </p:pic>
      <p:sp>
        <p:nvSpPr>
          <p:cNvPr id="135" name="Rechteck 134">
            <a:extLst>
              <a:ext uri="{FF2B5EF4-FFF2-40B4-BE49-F238E27FC236}">
                <a16:creationId xmlns:a16="http://schemas.microsoft.com/office/drawing/2014/main" id="{FC92ECFC-783A-8D9A-DD91-31FC55EBFE2A}"/>
              </a:ext>
            </a:extLst>
          </p:cNvPr>
          <p:cNvSpPr/>
          <p:nvPr/>
        </p:nvSpPr>
        <p:spPr>
          <a:xfrm>
            <a:off x="-25968886" y="-73659"/>
            <a:ext cx="6561369" cy="21663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33" name="Grafik 132">
            <a:extLst>
              <a:ext uri="{FF2B5EF4-FFF2-40B4-BE49-F238E27FC236}">
                <a16:creationId xmlns:a16="http://schemas.microsoft.com/office/drawing/2014/main" id="{998F1B0E-5700-3DA5-1A77-C8FC0FC34B0B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785945" y="-64026"/>
            <a:ext cx="2160245" cy="2166383"/>
          </a:xfrm>
          <a:prstGeom prst="rect">
            <a:avLst/>
          </a:prstGeom>
        </p:spPr>
      </p:pic>
      <p:sp>
        <p:nvSpPr>
          <p:cNvPr id="139" name="Rechteck 138">
            <a:extLst>
              <a:ext uri="{FF2B5EF4-FFF2-40B4-BE49-F238E27FC236}">
                <a16:creationId xmlns:a16="http://schemas.microsoft.com/office/drawing/2014/main" id="{67E94524-2AD6-DDEF-ECAF-F74CCBBEB1F2}"/>
              </a:ext>
            </a:extLst>
          </p:cNvPr>
          <p:cNvSpPr/>
          <p:nvPr/>
        </p:nvSpPr>
        <p:spPr>
          <a:xfrm>
            <a:off x="-25936418" y="2628160"/>
            <a:ext cx="6561369" cy="21663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42" name="Rechteck 141">
            <a:extLst>
              <a:ext uri="{FF2B5EF4-FFF2-40B4-BE49-F238E27FC236}">
                <a16:creationId xmlns:a16="http://schemas.microsoft.com/office/drawing/2014/main" id="{2A659034-725C-90BA-FD09-A4C577006642}"/>
              </a:ext>
            </a:extLst>
          </p:cNvPr>
          <p:cNvSpPr/>
          <p:nvPr/>
        </p:nvSpPr>
        <p:spPr>
          <a:xfrm>
            <a:off x="-25903950" y="5326448"/>
            <a:ext cx="6561369" cy="21663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45" name="Rechteck 144">
            <a:extLst>
              <a:ext uri="{FF2B5EF4-FFF2-40B4-BE49-F238E27FC236}">
                <a16:creationId xmlns:a16="http://schemas.microsoft.com/office/drawing/2014/main" id="{BCFC403F-8816-C37E-9BE7-F970848FF783}"/>
              </a:ext>
            </a:extLst>
          </p:cNvPr>
          <p:cNvSpPr/>
          <p:nvPr/>
        </p:nvSpPr>
        <p:spPr>
          <a:xfrm>
            <a:off x="-25871482" y="8028267"/>
            <a:ext cx="6561369" cy="21663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51" name="Rechteck 150">
            <a:extLst>
              <a:ext uri="{FF2B5EF4-FFF2-40B4-BE49-F238E27FC236}">
                <a16:creationId xmlns:a16="http://schemas.microsoft.com/office/drawing/2014/main" id="{942E74ED-DC2C-2F0F-3AA8-15E5C0FCC94D}"/>
              </a:ext>
            </a:extLst>
          </p:cNvPr>
          <p:cNvSpPr/>
          <p:nvPr/>
        </p:nvSpPr>
        <p:spPr>
          <a:xfrm>
            <a:off x="-16904690" y="-80721"/>
            <a:ext cx="6561369" cy="21663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52" name="Rechteck 151">
            <a:extLst>
              <a:ext uri="{FF2B5EF4-FFF2-40B4-BE49-F238E27FC236}">
                <a16:creationId xmlns:a16="http://schemas.microsoft.com/office/drawing/2014/main" id="{514B3746-50FF-8AEA-4220-1D9351687DF0}"/>
              </a:ext>
            </a:extLst>
          </p:cNvPr>
          <p:cNvSpPr/>
          <p:nvPr/>
        </p:nvSpPr>
        <p:spPr>
          <a:xfrm>
            <a:off x="-16872222" y="2621098"/>
            <a:ext cx="6561369" cy="21663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53" name="Rechteck 152">
            <a:extLst>
              <a:ext uri="{FF2B5EF4-FFF2-40B4-BE49-F238E27FC236}">
                <a16:creationId xmlns:a16="http://schemas.microsoft.com/office/drawing/2014/main" id="{03EEE36D-7E69-25A0-A413-4E587D9E3854}"/>
              </a:ext>
            </a:extLst>
          </p:cNvPr>
          <p:cNvSpPr/>
          <p:nvPr/>
        </p:nvSpPr>
        <p:spPr>
          <a:xfrm>
            <a:off x="-16839754" y="5319386"/>
            <a:ext cx="6561369" cy="21663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54" name="Rechteck 153">
            <a:extLst>
              <a:ext uri="{FF2B5EF4-FFF2-40B4-BE49-F238E27FC236}">
                <a16:creationId xmlns:a16="http://schemas.microsoft.com/office/drawing/2014/main" id="{9C0AECFE-9E94-6CFC-73D9-CF5303DC45D1}"/>
              </a:ext>
            </a:extLst>
          </p:cNvPr>
          <p:cNvSpPr/>
          <p:nvPr/>
        </p:nvSpPr>
        <p:spPr>
          <a:xfrm>
            <a:off x="-16807286" y="8021205"/>
            <a:ext cx="6561369" cy="21663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55" name="Rechteck 154">
            <a:extLst>
              <a:ext uri="{FF2B5EF4-FFF2-40B4-BE49-F238E27FC236}">
                <a16:creationId xmlns:a16="http://schemas.microsoft.com/office/drawing/2014/main" id="{AE6E02EF-CEDB-E873-397C-3AA0A454BDE2}"/>
              </a:ext>
            </a:extLst>
          </p:cNvPr>
          <p:cNvSpPr/>
          <p:nvPr/>
        </p:nvSpPr>
        <p:spPr>
          <a:xfrm>
            <a:off x="-7667712" y="-80721"/>
            <a:ext cx="6561369" cy="21663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56" name="Rechteck 155">
            <a:extLst>
              <a:ext uri="{FF2B5EF4-FFF2-40B4-BE49-F238E27FC236}">
                <a16:creationId xmlns:a16="http://schemas.microsoft.com/office/drawing/2014/main" id="{2F105D22-2BC2-C48A-DDB8-384D2280F753}"/>
              </a:ext>
            </a:extLst>
          </p:cNvPr>
          <p:cNvSpPr/>
          <p:nvPr/>
        </p:nvSpPr>
        <p:spPr>
          <a:xfrm>
            <a:off x="-7635244" y="2621098"/>
            <a:ext cx="6561369" cy="21663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57" name="Rechteck 156">
            <a:extLst>
              <a:ext uri="{FF2B5EF4-FFF2-40B4-BE49-F238E27FC236}">
                <a16:creationId xmlns:a16="http://schemas.microsoft.com/office/drawing/2014/main" id="{457C4E00-F832-F4FE-A61B-B3320087ECDA}"/>
              </a:ext>
            </a:extLst>
          </p:cNvPr>
          <p:cNvSpPr/>
          <p:nvPr/>
        </p:nvSpPr>
        <p:spPr>
          <a:xfrm>
            <a:off x="-7602776" y="5319386"/>
            <a:ext cx="6561369" cy="21663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58" name="Rechteck 157">
            <a:extLst>
              <a:ext uri="{FF2B5EF4-FFF2-40B4-BE49-F238E27FC236}">
                <a16:creationId xmlns:a16="http://schemas.microsoft.com/office/drawing/2014/main" id="{C515BC63-1138-6319-3E5B-12E542FF1D2C}"/>
              </a:ext>
            </a:extLst>
          </p:cNvPr>
          <p:cNvSpPr/>
          <p:nvPr/>
        </p:nvSpPr>
        <p:spPr>
          <a:xfrm>
            <a:off x="-7570308" y="8021205"/>
            <a:ext cx="6561369" cy="21663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90" name="Grafik 189">
            <a:extLst>
              <a:ext uri="{FF2B5EF4-FFF2-40B4-BE49-F238E27FC236}">
                <a16:creationId xmlns:a16="http://schemas.microsoft.com/office/drawing/2014/main" id="{A3A27D40-E8D2-B94D-82F5-E2A13EF66D0B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-25952663" y="-73659"/>
            <a:ext cx="2158171" cy="2158171"/>
          </a:xfrm>
          <a:prstGeom prst="rect">
            <a:avLst/>
          </a:prstGeom>
        </p:spPr>
      </p:pic>
      <p:pic>
        <p:nvPicPr>
          <p:cNvPr id="239" name="Grafik 238">
            <a:extLst>
              <a:ext uri="{FF2B5EF4-FFF2-40B4-BE49-F238E27FC236}">
                <a16:creationId xmlns:a16="http://schemas.microsoft.com/office/drawing/2014/main" id="{C1D71220-812B-8DD1-D6E6-D5FE23693420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-21564300" y="-65447"/>
            <a:ext cx="2158171" cy="2158171"/>
          </a:xfrm>
          <a:prstGeom prst="rect">
            <a:avLst/>
          </a:prstGeom>
        </p:spPr>
      </p:pic>
      <p:sp>
        <p:nvSpPr>
          <p:cNvPr id="240" name="Rechteck 239">
            <a:extLst>
              <a:ext uri="{FF2B5EF4-FFF2-40B4-BE49-F238E27FC236}">
                <a16:creationId xmlns:a16="http://schemas.microsoft.com/office/drawing/2014/main" id="{7CC6DA4F-5E84-1304-D72F-C8EB239A462F}"/>
              </a:ext>
            </a:extLst>
          </p:cNvPr>
          <p:cNvSpPr/>
          <p:nvPr/>
        </p:nvSpPr>
        <p:spPr>
          <a:xfrm>
            <a:off x="-25929392" y="2636372"/>
            <a:ext cx="6561369" cy="21663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241" name="Grafik 240">
            <a:extLst>
              <a:ext uri="{FF2B5EF4-FFF2-40B4-BE49-F238E27FC236}">
                <a16:creationId xmlns:a16="http://schemas.microsoft.com/office/drawing/2014/main" id="{B979952C-0883-F8EB-E6AE-62D4DC37AEDB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746451" y="2646005"/>
            <a:ext cx="2160245" cy="2166383"/>
          </a:xfrm>
          <a:prstGeom prst="rect">
            <a:avLst/>
          </a:prstGeom>
        </p:spPr>
      </p:pic>
      <p:pic>
        <p:nvPicPr>
          <p:cNvPr id="242" name="Grafik 241">
            <a:extLst>
              <a:ext uri="{FF2B5EF4-FFF2-40B4-BE49-F238E27FC236}">
                <a16:creationId xmlns:a16="http://schemas.microsoft.com/office/drawing/2014/main" id="{9576E96F-66A1-F6C2-2C49-E9B266227ADB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-25913169" y="2636372"/>
            <a:ext cx="2158171" cy="2158171"/>
          </a:xfrm>
          <a:prstGeom prst="rect">
            <a:avLst/>
          </a:prstGeom>
        </p:spPr>
      </p:pic>
      <p:pic>
        <p:nvPicPr>
          <p:cNvPr id="243" name="Grafik 242">
            <a:extLst>
              <a:ext uri="{FF2B5EF4-FFF2-40B4-BE49-F238E27FC236}">
                <a16:creationId xmlns:a16="http://schemas.microsoft.com/office/drawing/2014/main" id="{B9F7FD14-5DA5-37E9-BED3-BCFBF7C8B65F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-21524806" y="2644584"/>
            <a:ext cx="2158171" cy="2158171"/>
          </a:xfrm>
          <a:prstGeom prst="rect">
            <a:avLst/>
          </a:prstGeom>
        </p:spPr>
      </p:pic>
      <p:sp>
        <p:nvSpPr>
          <p:cNvPr id="244" name="Rechteck 243">
            <a:extLst>
              <a:ext uri="{FF2B5EF4-FFF2-40B4-BE49-F238E27FC236}">
                <a16:creationId xmlns:a16="http://schemas.microsoft.com/office/drawing/2014/main" id="{3D7C7025-98C1-1D38-4ED5-3F71FFAC924C}"/>
              </a:ext>
            </a:extLst>
          </p:cNvPr>
          <p:cNvSpPr/>
          <p:nvPr/>
        </p:nvSpPr>
        <p:spPr>
          <a:xfrm>
            <a:off x="-25906791" y="5339599"/>
            <a:ext cx="6561369" cy="21663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245" name="Grafik 244">
            <a:extLst>
              <a:ext uri="{FF2B5EF4-FFF2-40B4-BE49-F238E27FC236}">
                <a16:creationId xmlns:a16="http://schemas.microsoft.com/office/drawing/2014/main" id="{61A4BE30-8EEA-2932-C454-E6A7B52D2121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723850" y="5349232"/>
            <a:ext cx="2160245" cy="2166383"/>
          </a:xfrm>
          <a:prstGeom prst="rect">
            <a:avLst/>
          </a:prstGeom>
        </p:spPr>
      </p:pic>
      <p:pic>
        <p:nvPicPr>
          <p:cNvPr id="246" name="Grafik 245">
            <a:extLst>
              <a:ext uri="{FF2B5EF4-FFF2-40B4-BE49-F238E27FC236}">
                <a16:creationId xmlns:a16="http://schemas.microsoft.com/office/drawing/2014/main" id="{141C80A4-87BF-1305-0689-59C5AB5AA75F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-25890568" y="5339599"/>
            <a:ext cx="2158171" cy="2158171"/>
          </a:xfrm>
          <a:prstGeom prst="rect">
            <a:avLst/>
          </a:prstGeom>
        </p:spPr>
      </p:pic>
      <p:pic>
        <p:nvPicPr>
          <p:cNvPr id="247" name="Grafik 246">
            <a:extLst>
              <a:ext uri="{FF2B5EF4-FFF2-40B4-BE49-F238E27FC236}">
                <a16:creationId xmlns:a16="http://schemas.microsoft.com/office/drawing/2014/main" id="{704E6332-598B-373A-CD2D-A08210EEB25C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-21502205" y="5347811"/>
            <a:ext cx="2158171" cy="2158171"/>
          </a:xfrm>
          <a:prstGeom prst="rect">
            <a:avLst/>
          </a:prstGeom>
        </p:spPr>
      </p:pic>
      <p:pic>
        <p:nvPicPr>
          <p:cNvPr id="248" name="Grafik 247">
            <a:extLst>
              <a:ext uri="{FF2B5EF4-FFF2-40B4-BE49-F238E27FC236}">
                <a16:creationId xmlns:a16="http://schemas.microsoft.com/office/drawing/2014/main" id="{657A9ED9-B669-7C55-00A8-403B1A42F835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696902" y="8046170"/>
            <a:ext cx="2160245" cy="2166383"/>
          </a:xfrm>
          <a:prstGeom prst="rect">
            <a:avLst/>
          </a:prstGeom>
        </p:spPr>
      </p:pic>
      <p:pic>
        <p:nvPicPr>
          <p:cNvPr id="249" name="Grafik 248">
            <a:extLst>
              <a:ext uri="{FF2B5EF4-FFF2-40B4-BE49-F238E27FC236}">
                <a16:creationId xmlns:a16="http://schemas.microsoft.com/office/drawing/2014/main" id="{C2DA439A-0820-1AAD-CE8B-9D7CBAF1E9B9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-25863620" y="8036537"/>
            <a:ext cx="2158171" cy="2158171"/>
          </a:xfrm>
          <a:prstGeom prst="rect">
            <a:avLst/>
          </a:prstGeom>
        </p:spPr>
      </p:pic>
      <p:pic>
        <p:nvPicPr>
          <p:cNvPr id="250" name="Grafik 249">
            <a:extLst>
              <a:ext uri="{FF2B5EF4-FFF2-40B4-BE49-F238E27FC236}">
                <a16:creationId xmlns:a16="http://schemas.microsoft.com/office/drawing/2014/main" id="{DDDC9DA6-5B67-632B-C5DB-9EBE72FAE405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-21475257" y="8044749"/>
            <a:ext cx="2158171" cy="2158171"/>
          </a:xfrm>
          <a:prstGeom prst="rect">
            <a:avLst/>
          </a:prstGeom>
        </p:spPr>
      </p:pic>
      <p:pic>
        <p:nvPicPr>
          <p:cNvPr id="251" name="Grafik 250">
            <a:extLst>
              <a:ext uri="{FF2B5EF4-FFF2-40B4-BE49-F238E27FC236}">
                <a16:creationId xmlns:a16="http://schemas.microsoft.com/office/drawing/2014/main" id="{574C87A1-F000-FB64-1CB2-77760752FA83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691054" y="-46181"/>
            <a:ext cx="2160245" cy="2166383"/>
          </a:xfrm>
          <a:prstGeom prst="rect">
            <a:avLst/>
          </a:prstGeom>
        </p:spPr>
      </p:pic>
      <p:pic>
        <p:nvPicPr>
          <p:cNvPr id="252" name="Grafik 251">
            <a:extLst>
              <a:ext uri="{FF2B5EF4-FFF2-40B4-BE49-F238E27FC236}">
                <a16:creationId xmlns:a16="http://schemas.microsoft.com/office/drawing/2014/main" id="{317311D7-39CB-C252-59F5-11A1395F4731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-16866650" y="-73570"/>
            <a:ext cx="2158171" cy="2158171"/>
          </a:xfrm>
          <a:prstGeom prst="rect">
            <a:avLst/>
          </a:prstGeom>
        </p:spPr>
      </p:pic>
      <p:pic>
        <p:nvPicPr>
          <p:cNvPr id="253" name="Grafik 252">
            <a:extLst>
              <a:ext uri="{FF2B5EF4-FFF2-40B4-BE49-F238E27FC236}">
                <a16:creationId xmlns:a16="http://schemas.microsoft.com/office/drawing/2014/main" id="{EF331307-0A7A-ECD8-3CA9-2B0336B9954D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-12469409" y="-74236"/>
            <a:ext cx="2158171" cy="2158171"/>
          </a:xfrm>
          <a:prstGeom prst="rect">
            <a:avLst/>
          </a:prstGeom>
        </p:spPr>
      </p:pic>
      <p:pic>
        <p:nvPicPr>
          <p:cNvPr id="254" name="Grafik 253">
            <a:extLst>
              <a:ext uri="{FF2B5EF4-FFF2-40B4-BE49-F238E27FC236}">
                <a16:creationId xmlns:a16="http://schemas.microsoft.com/office/drawing/2014/main" id="{5F08B562-57B9-DAFF-1B9D-6A42C018F745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651560" y="2663850"/>
            <a:ext cx="2160245" cy="2166383"/>
          </a:xfrm>
          <a:prstGeom prst="rect">
            <a:avLst/>
          </a:prstGeom>
        </p:spPr>
      </p:pic>
      <p:pic>
        <p:nvPicPr>
          <p:cNvPr id="255" name="Grafik 254">
            <a:extLst>
              <a:ext uri="{FF2B5EF4-FFF2-40B4-BE49-F238E27FC236}">
                <a16:creationId xmlns:a16="http://schemas.microsoft.com/office/drawing/2014/main" id="{65843AE3-7E5F-9753-D4CA-3741E8140BDA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-16818278" y="2654217"/>
            <a:ext cx="2158171" cy="2158171"/>
          </a:xfrm>
          <a:prstGeom prst="rect">
            <a:avLst/>
          </a:prstGeom>
        </p:spPr>
      </p:pic>
      <p:pic>
        <p:nvPicPr>
          <p:cNvPr id="256" name="Grafik 255">
            <a:extLst>
              <a:ext uri="{FF2B5EF4-FFF2-40B4-BE49-F238E27FC236}">
                <a16:creationId xmlns:a16="http://schemas.microsoft.com/office/drawing/2014/main" id="{2801EE9C-7510-AB0B-5481-6DD31646C018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-12429915" y="2662429"/>
            <a:ext cx="2158171" cy="2158171"/>
          </a:xfrm>
          <a:prstGeom prst="rect">
            <a:avLst/>
          </a:prstGeom>
        </p:spPr>
      </p:pic>
      <p:pic>
        <p:nvPicPr>
          <p:cNvPr id="257" name="Grafik 256">
            <a:extLst>
              <a:ext uri="{FF2B5EF4-FFF2-40B4-BE49-F238E27FC236}">
                <a16:creationId xmlns:a16="http://schemas.microsoft.com/office/drawing/2014/main" id="{7D6D88F7-25DC-F196-5C27-53366BBD4657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628959" y="5367077"/>
            <a:ext cx="2160245" cy="2166383"/>
          </a:xfrm>
          <a:prstGeom prst="rect">
            <a:avLst/>
          </a:prstGeom>
        </p:spPr>
      </p:pic>
      <p:pic>
        <p:nvPicPr>
          <p:cNvPr id="258" name="Grafik 257">
            <a:extLst>
              <a:ext uri="{FF2B5EF4-FFF2-40B4-BE49-F238E27FC236}">
                <a16:creationId xmlns:a16="http://schemas.microsoft.com/office/drawing/2014/main" id="{2B0A4497-E7D9-A642-686C-404CF8ADD0A2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-16795677" y="5357444"/>
            <a:ext cx="2158171" cy="2158171"/>
          </a:xfrm>
          <a:prstGeom prst="rect">
            <a:avLst/>
          </a:prstGeom>
        </p:spPr>
      </p:pic>
      <p:pic>
        <p:nvPicPr>
          <p:cNvPr id="259" name="Grafik 258">
            <a:extLst>
              <a:ext uri="{FF2B5EF4-FFF2-40B4-BE49-F238E27FC236}">
                <a16:creationId xmlns:a16="http://schemas.microsoft.com/office/drawing/2014/main" id="{59A1DD7F-A8A3-EFC7-C2A1-819FD832FF55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-12407314" y="5365656"/>
            <a:ext cx="2158171" cy="2158171"/>
          </a:xfrm>
          <a:prstGeom prst="rect">
            <a:avLst/>
          </a:prstGeom>
        </p:spPr>
      </p:pic>
      <p:pic>
        <p:nvPicPr>
          <p:cNvPr id="260" name="Grafik 259">
            <a:extLst>
              <a:ext uri="{FF2B5EF4-FFF2-40B4-BE49-F238E27FC236}">
                <a16:creationId xmlns:a16="http://schemas.microsoft.com/office/drawing/2014/main" id="{3A4735E9-F987-F491-FC90-9A9A91A39ABF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602011" y="8064015"/>
            <a:ext cx="2160245" cy="2166383"/>
          </a:xfrm>
          <a:prstGeom prst="rect">
            <a:avLst/>
          </a:prstGeom>
        </p:spPr>
      </p:pic>
      <p:pic>
        <p:nvPicPr>
          <p:cNvPr id="261" name="Grafik 260">
            <a:extLst>
              <a:ext uri="{FF2B5EF4-FFF2-40B4-BE49-F238E27FC236}">
                <a16:creationId xmlns:a16="http://schemas.microsoft.com/office/drawing/2014/main" id="{D4459844-9C30-1683-78C1-0207C91376F6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-16768729" y="8054382"/>
            <a:ext cx="2158171" cy="2158171"/>
          </a:xfrm>
          <a:prstGeom prst="rect">
            <a:avLst/>
          </a:prstGeom>
        </p:spPr>
      </p:pic>
      <p:pic>
        <p:nvPicPr>
          <p:cNvPr id="262" name="Grafik 261">
            <a:extLst>
              <a:ext uri="{FF2B5EF4-FFF2-40B4-BE49-F238E27FC236}">
                <a16:creationId xmlns:a16="http://schemas.microsoft.com/office/drawing/2014/main" id="{96E1938B-7956-112F-29FF-6FF45511EE3B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-12380366" y="8062594"/>
            <a:ext cx="2158171" cy="2158171"/>
          </a:xfrm>
          <a:prstGeom prst="rect">
            <a:avLst/>
          </a:prstGeom>
        </p:spPr>
      </p:pic>
      <p:pic>
        <p:nvPicPr>
          <p:cNvPr id="263" name="Grafik 262">
            <a:extLst>
              <a:ext uri="{FF2B5EF4-FFF2-40B4-BE49-F238E27FC236}">
                <a16:creationId xmlns:a16="http://schemas.microsoft.com/office/drawing/2014/main" id="{1C98436C-3BE0-D537-F6B4-D5AE99BCC914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517260" y="-55814"/>
            <a:ext cx="2160245" cy="2166383"/>
          </a:xfrm>
          <a:prstGeom prst="rect">
            <a:avLst/>
          </a:prstGeom>
        </p:spPr>
      </p:pic>
      <p:pic>
        <p:nvPicPr>
          <p:cNvPr id="264" name="Grafik 263">
            <a:extLst>
              <a:ext uri="{FF2B5EF4-FFF2-40B4-BE49-F238E27FC236}">
                <a16:creationId xmlns:a16="http://schemas.microsoft.com/office/drawing/2014/main" id="{BBF90757-78FC-E6BD-37F4-FD6A9CE25E0C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-7683978" y="-65447"/>
            <a:ext cx="2158171" cy="2158171"/>
          </a:xfrm>
          <a:prstGeom prst="rect">
            <a:avLst/>
          </a:prstGeom>
        </p:spPr>
      </p:pic>
      <p:pic>
        <p:nvPicPr>
          <p:cNvPr id="265" name="Grafik 264">
            <a:extLst>
              <a:ext uri="{FF2B5EF4-FFF2-40B4-BE49-F238E27FC236}">
                <a16:creationId xmlns:a16="http://schemas.microsoft.com/office/drawing/2014/main" id="{EB828551-A425-6B36-83C5-AF38152AC3D2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-3295615" y="-57235"/>
            <a:ext cx="2158171" cy="2158171"/>
          </a:xfrm>
          <a:prstGeom prst="rect">
            <a:avLst/>
          </a:prstGeom>
        </p:spPr>
      </p:pic>
      <p:pic>
        <p:nvPicPr>
          <p:cNvPr id="266" name="Grafik 265">
            <a:extLst>
              <a:ext uri="{FF2B5EF4-FFF2-40B4-BE49-F238E27FC236}">
                <a16:creationId xmlns:a16="http://schemas.microsoft.com/office/drawing/2014/main" id="{3C8E2F2F-A01E-9992-B5DD-4567B66FFED8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77766" y="2654217"/>
            <a:ext cx="2160245" cy="2166383"/>
          </a:xfrm>
          <a:prstGeom prst="rect">
            <a:avLst/>
          </a:prstGeom>
        </p:spPr>
      </p:pic>
      <p:pic>
        <p:nvPicPr>
          <p:cNvPr id="267" name="Grafik 266">
            <a:extLst>
              <a:ext uri="{FF2B5EF4-FFF2-40B4-BE49-F238E27FC236}">
                <a16:creationId xmlns:a16="http://schemas.microsoft.com/office/drawing/2014/main" id="{B50E1B7A-BB37-D3E0-F04C-EF709059DDDB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-7644484" y="2644584"/>
            <a:ext cx="2158171" cy="2158171"/>
          </a:xfrm>
          <a:prstGeom prst="rect">
            <a:avLst/>
          </a:prstGeom>
        </p:spPr>
      </p:pic>
      <p:pic>
        <p:nvPicPr>
          <p:cNvPr id="268" name="Grafik 267">
            <a:extLst>
              <a:ext uri="{FF2B5EF4-FFF2-40B4-BE49-F238E27FC236}">
                <a16:creationId xmlns:a16="http://schemas.microsoft.com/office/drawing/2014/main" id="{92EC38C4-9C34-4C80-0FAD-56287CEE5376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-3256121" y="2652796"/>
            <a:ext cx="2158171" cy="2158171"/>
          </a:xfrm>
          <a:prstGeom prst="rect">
            <a:avLst/>
          </a:prstGeom>
        </p:spPr>
      </p:pic>
      <p:pic>
        <p:nvPicPr>
          <p:cNvPr id="269" name="Grafik 268">
            <a:extLst>
              <a:ext uri="{FF2B5EF4-FFF2-40B4-BE49-F238E27FC236}">
                <a16:creationId xmlns:a16="http://schemas.microsoft.com/office/drawing/2014/main" id="{EFCF9A7A-20CC-008C-528F-1870BE3AACAE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55165" y="5357444"/>
            <a:ext cx="2160245" cy="2166383"/>
          </a:xfrm>
          <a:prstGeom prst="rect">
            <a:avLst/>
          </a:prstGeom>
        </p:spPr>
      </p:pic>
      <p:pic>
        <p:nvPicPr>
          <p:cNvPr id="270" name="Grafik 269">
            <a:extLst>
              <a:ext uri="{FF2B5EF4-FFF2-40B4-BE49-F238E27FC236}">
                <a16:creationId xmlns:a16="http://schemas.microsoft.com/office/drawing/2014/main" id="{7D5ABC9C-C1FD-C669-9105-56D76C2E260C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-7621883" y="5347811"/>
            <a:ext cx="2158171" cy="2158171"/>
          </a:xfrm>
          <a:prstGeom prst="rect">
            <a:avLst/>
          </a:prstGeom>
        </p:spPr>
      </p:pic>
      <p:pic>
        <p:nvPicPr>
          <p:cNvPr id="271" name="Grafik 270">
            <a:extLst>
              <a:ext uri="{FF2B5EF4-FFF2-40B4-BE49-F238E27FC236}">
                <a16:creationId xmlns:a16="http://schemas.microsoft.com/office/drawing/2014/main" id="{2BD366E1-666B-7CE4-A0F5-3232B4ACD60A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-3233520" y="5356023"/>
            <a:ext cx="2158171" cy="2158171"/>
          </a:xfrm>
          <a:prstGeom prst="rect">
            <a:avLst/>
          </a:prstGeom>
        </p:spPr>
      </p:pic>
      <p:pic>
        <p:nvPicPr>
          <p:cNvPr id="272" name="Grafik 271">
            <a:extLst>
              <a:ext uri="{FF2B5EF4-FFF2-40B4-BE49-F238E27FC236}">
                <a16:creationId xmlns:a16="http://schemas.microsoft.com/office/drawing/2014/main" id="{402F3343-46B2-B9FE-09A2-8ED7F73489CF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28217" y="8054382"/>
            <a:ext cx="2160245" cy="2166383"/>
          </a:xfrm>
          <a:prstGeom prst="rect">
            <a:avLst/>
          </a:prstGeom>
        </p:spPr>
      </p:pic>
      <p:pic>
        <p:nvPicPr>
          <p:cNvPr id="273" name="Grafik 272">
            <a:extLst>
              <a:ext uri="{FF2B5EF4-FFF2-40B4-BE49-F238E27FC236}">
                <a16:creationId xmlns:a16="http://schemas.microsoft.com/office/drawing/2014/main" id="{43A98540-937B-F9D8-693C-023A51D325CD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-7594935" y="8044749"/>
            <a:ext cx="2158171" cy="2158171"/>
          </a:xfrm>
          <a:prstGeom prst="rect">
            <a:avLst/>
          </a:prstGeom>
        </p:spPr>
      </p:pic>
      <p:pic>
        <p:nvPicPr>
          <p:cNvPr id="274" name="Grafik 273">
            <a:extLst>
              <a:ext uri="{FF2B5EF4-FFF2-40B4-BE49-F238E27FC236}">
                <a16:creationId xmlns:a16="http://schemas.microsoft.com/office/drawing/2014/main" id="{A907184A-836F-F9ED-C86D-B86C4F9BEA63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-3206572" y="8052961"/>
            <a:ext cx="2158171" cy="2158171"/>
          </a:xfrm>
          <a:prstGeom prst="rect">
            <a:avLst/>
          </a:prstGeom>
        </p:spPr>
      </p:pic>
      <p:pic>
        <p:nvPicPr>
          <p:cNvPr id="275" name="Grafik 274">
            <a:extLst>
              <a:ext uri="{FF2B5EF4-FFF2-40B4-BE49-F238E27FC236}">
                <a16:creationId xmlns:a16="http://schemas.microsoft.com/office/drawing/2014/main" id="{93244085-6B95-442E-EED0-7AAF8A2101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747553" y="-65231"/>
            <a:ext cx="2164268" cy="2164268"/>
          </a:xfrm>
          <a:prstGeom prst="rect">
            <a:avLst/>
          </a:prstGeom>
        </p:spPr>
      </p:pic>
      <p:pic>
        <p:nvPicPr>
          <p:cNvPr id="276" name="Grafik 275">
            <a:extLst>
              <a:ext uri="{FF2B5EF4-FFF2-40B4-BE49-F238E27FC236}">
                <a16:creationId xmlns:a16="http://schemas.microsoft.com/office/drawing/2014/main" id="{79F7FB08-E934-32BE-F909-4139E69B1C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3604009" y="5394508"/>
            <a:ext cx="2085586" cy="2085586"/>
          </a:xfrm>
          <a:prstGeom prst="rect">
            <a:avLst/>
          </a:prstGeom>
        </p:spPr>
      </p:pic>
      <p:pic>
        <p:nvPicPr>
          <p:cNvPr id="277" name="Grafik 276">
            <a:extLst>
              <a:ext uri="{FF2B5EF4-FFF2-40B4-BE49-F238E27FC236}">
                <a16:creationId xmlns:a16="http://schemas.microsoft.com/office/drawing/2014/main" id="{6252AD01-F731-4390-99C8-F4FC994AA1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3611018" y="8036695"/>
            <a:ext cx="2164268" cy="2164268"/>
          </a:xfrm>
          <a:prstGeom prst="rect">
            <a:avLst/>
          </a:prstGeom>
        </p:spPr>
      </p:pic>
      <p:pic>
        <p:nvPicPr>
          <p:cNvPr id="278" name="Grafik 277">
            <a:extLst>
              <a:ext uri="{FF2B5EF4-FFF2-40B4-BE49-F238E27FC236}">
                <a16:creationId xmlns:a16="http://schemas.microsoft.com/office/drawing/2014/main" id="{B81BA126-82A9-97F4-1B48-3095EA0A127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-23677948" y="2649288"/>
            <a:ext cx="2164268" cy="2164268"/>
          </a:xfrm>
          <a:prstGeom prst="rect">
            <a:avLst/>
          </a:prstGeom>
        </p:spPr>
      </p:pic>
      <p:pic>
        <p:nvPicPr>
          <p:cNvPr id="279" name="Grafik 278">
            <a:extLst>
              <a:ext uri="{FF2B5EF4-FFF2-40B4-BE49-F238E27FC236}">
                <a16:creationId xmlns:a16="http://schemas.microsoft.com/office/drawing/2014/main" id="{4C0793EE-74AD-583A-E5AC-9461A67011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3"/>
          <a:stretch/>
        </p:blipFill>
        <p:spPr>
          <a:xfrm>
            <a:off x="-21579781" y="-65505"/>
            <a:ext cx="2160245" cy="2136439"/>
          </a:xfrm>
          <a:prstGeom prst="rect">
            <a:avLst/>
          </a:prstGeom>
        </p:spPr>
      </p:pic>
      <p:pic>
        <p:nvPicPr>
          <p:cNvPr id="280" name="Grafik 279">
            <a:extLst>
              <a:ext uri="{FF2B5EF4-FFF2-40B4-BE49-F238E27FC236}">
                <a16:creationId xmlns:a16="http://schemas.microsoft.com/office/drawing/2014/main" id="{A9D9A019-609C-89E5-B15E-C9B4B2529B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4" b="1"/>
          <a:stretch/>
        </p:blipFill>
        <p:spPr>
          <a:xfrm>
            <a:off x="-25941683" y="-73717"/>
            <a:ext cx="2166383" cy="2148538"/>
          </a:xfrm>
          <a:prstGeom prst="rect">
            <a:avLst/>
          </a:prstGeom>
        </p:spPr>
      </p:pic>
      <p:pic>
        <p:nvPicPr>
          <p:cNvPr id="281" name="Grafik 280">
            <a:extLst>
              <a:ext uri="{FF2B5EF4-FFF2-40B4-BE49-F238E27FC236}">
                <a16:creationId xmlns:a16="http://schemas.microsoft.com/office/drawing/2014/main" id="{BD1D746F-FA80-0010-67BB-58C44CE0A3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3"/>
          <a:stretch/>
        </p:blipFill>
        <p:spPr>
          <a:xfrm>
            <a:off x="-21531898" y="2648196"/>
            <a:ext cx="2160245" cy="2136439"/>
          </a:xfrm>
          <a:prstGeom prst="rect">
            <a:avLst/>
          </a:prstGeom>
        </p:spPr>
      </p:pic>
      <p:pic>
        <p:nvPicPr>
          <p:cNvPr id="282" name="Grafik 281">
            <a:extLst>
              <a:ext uri="{FF2B5EF4-FFF2-40B4-BE49-F238E27FC236}">
                <a16:creationId xmlns:a16="http://schemas.microsoft.com/office/drawing/2014/main" id="{1D3B64F7-E86F-93FC-DE7C-A248EA4BB5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4" b="1"/>
          <a:stretch/>
        </p:blipFill>
        <p:spPr>
          <a:xfrm>
            <a:off x="-25893800" y="2639984"/>
            <a:ext cx="2166383" cy="2148538"/>
          </a:xfrm>
          <a:prstGeom prst="rect">
            <a:avLst/>
          </a:prstGeom>
        </p:spPr>
      </p:pic>
      <p:pic>
        <p:nvPicPr>
          <p:cNvPr id="283" name="Grafik 282">
            <a:extLst>
              <a:ext uri="{FF2B5EF4-FFF2-40B4-BE49-F238E27FC236}">
                <a16:creationId xmlns:a16="http://schemas.microsoft.com/office/drawing/2014/main" id="{F3C0C554-4259-07AF-A9AE-F4CF40DA81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3"/>
          <a:stretch/>
        </p:blipFill>
        <p:spPr>
          <a:xfrm>
            <a:off x="-21508624" y="5341073"/>
            <a:ext cx="2160245" cy="2136439"/>
          </a:xfrm>
          <a:prstGeom prst="rect">
            <a:avLst/>
          </a:prstGeom>
        </p:spPr>
      </p:pic>
      <p:pic>
        <p:nvPicPr>
          <p:cNvPr id="284" name="Grafik 283">
            <a:extLst>
              <a:ext uri="{FF2B5EF4-FFF2-40B4-BE49-F238E27FC236}">
                <a16:creationId xmlns:a16="http://schemas.microsoft.com/office/drawing/2014/main" id="{9AF73F49-8C20-F3AF-EC70-D69848ED85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4" b="1"/>
          <a:stretch/>
        </p:blipFill>
        <p:spPr>
          <a:xfrm>
            <a:off x="-25870526" y="5332861"/>
            <a:ext cx="2166383" cy="2148538"/>
          </a:xfrm>
          <a:prstGeom prst="rect">
            <a:avLst/>
          </a:prstGeom>
        </p:spPr>
      </p:pic>
      <p:pic>
        <p:nvPicPr>
          <p:cNvPr id="285" name="Grafik 284">
            <a:extLst>
              <a:ext uri="{FF2B5EF4-FFF2-40B4-BE49-F238E27FC236}">
                <a16:creationId xmlns:a16="http://schemas.microsoft.com/office/drawing/2014/main" id="{61F76B70-DDF4-94EB-6F33-D9B7E0E192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3"/>
          <a:stretch/>
        </p:blipFill>
        <p:spPr>
          <a:xfrm>
            <a:off x="-21483420" y="8042723"/>
            <a:ext cx="2160245" cy="2136439"/>
          </a:xfrm>
          <a:prstGeom prst="rect">
            <a:avLst/>
          </a:prstGeom>
        </p:spPr>
      </p:pic>
      <p:pic>
        <p:nvPicPr>
          <p:cNvPr id="286" name="Grafik 285">
            <a:extLst>
              <a:ext uri="{FF2B5EF4-FFF2-40B4-BE49-F238E27FC236}">
                <a16:creationId xmlns:a16="http://schemas.microsoft.com/office/drawing/2014/main" id="{35B4D613-56D6-9A60-078E-CF395F1A18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4" b="1"/>
          <a:stretch/>
        </p:blipFill>
        <p:spPr>
          <a:xfrm>
            <a:off x="-25845322" y="8034511"/>
            <a:ext cx="2166383" cy="2148538"/>
          </a:xfrm>
          <a:prstGeom prst="rect">
            <a:avLst/>
          </a:prstGeom>
        </p:spPr>
      </p:pic>
      <p:pic>
        <p:nvPicPr>
          <p:cNvPr id="287" name="Grafik 286">
            <a:extLst>
              <a:ext uri="{FF2B5EF4-FFF2-40B4-BE49-F238E27FC236}">
                <a16:creationId xmlns:a16="http://schemas.microsoft.com/office/drawing/2014/main" id="{81C37AFB-8A22-8760-213D-C70A8AA3B5B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14642957" y="-63971"/>
            <a:ext cx="2164268" cy="2164268"/>
          </a:xfrm>
          <a:prstGeom prst="rect">
            <a:avLst/>
          </a:prstGeom>
        </p:spPr>
      </p:pic>
      <p:pic>
        <p:nvPicPr>
          <p:cNvPr id="288" name="Grafik 287">
            <a:extLst>
              <a:ext uri="{FF2B5EF4-FFF2-40B4-BE49-F238E27FC236}">
                <a16:creationId xmlns:a16="http://schemas.microsoft.com/office/drawing/2014/main" id="{8A59D68D-F092-3A08-2483-A4A2D40A7A1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-14575881" y="2633061"/>
            <a:ext cx="2164268" cy="2164268"/>
          </a:xfrm>
          <a:prstGeom prst="rect">
            <a:avLst/>
          </a:prstGeom>
        </p:spPr>
      </p:pic>
      <p:pic>
        <p:nvPicPr>
          <p:cNvPr id="289" name="Grafik 288">
            <a:extLst>
              <a:ext uri="{FF2B5EF4-FFF2-40B4-BE49-F238E27FC236}">
                <a16:creationId xmlns:a16="http://schemas.microsoft.com/office/drawing/2014/main" id="{D88DE535-96BD-10D8-925A-27CCF62BB46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-14576977" y="5341618"/>
            <a:ext cx="2164268" cy="2164268"/>
          </a:xfrm>
          <a:prstGeom prst="rect">
            <a:avLst/>
          </a:prstGeom>
        </p:spPr>
      </p:pic>
      <p:pic>
        <p:nvPicPr>
          <p:cNvPr id="290" name="Grafik 289">
            <a:extLst>
              <a:ext uri="{FF2B5EF4-FFF2-40B4-BE49-F238E27FC236}">
                <a16:creationId xmlns:a16="http://schemas.microsoft.com/office/drawing/2014/main" id="{97EB3208-9599-3259-1C09-F4FBB39F72E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-14628495" y="8067517"/>
            <a:ext cx="2164268" cy="2158171"/>
          </a:xfrm>
          <a:prstGeom prst="rect">
            <a:avLst/>
          </a:prstGeom>
        </p:spPr>
      </p:pic>
      <p:pic>
        <p:nvPicPr>
          <p:cNvPr id="291" name="Grafik 290">
            <a:extLst>
              <a:ext uri="{FF2B5EF4-FFF2-40B4-BE49-F238E27FC236}">
                <a16:creationId xmlns:a16="http://schemas.microsoft.com/office/drawing/2014/main" id="{F9B48D34-4FBD-5A4B-B47F-CBED7B65EC3D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-5466185" y="-80721"/>
            <a:ext cx="2164268" cy="2164268"/>
          </a:xfrm>
          <a:prstGeom prst="rect">
            <a:avLst/>
          </a:prstGeom>
        </p:spPr>
      </p:pic>
      <p:pic>
        <p:nvPicPr>
          <p:cNvPr id="292" name="Grafik 291">
            <a:extLst>
              <a:ext uri="{FF2B5EF4-FFF2-40B4-BE49-F238E27FC236}">
                <a16:creationId xmlns:a16="http://schemas.microsoft.com/office/drawing/2014/main" id="{E587F1A1-1132-6B74-686F-B873F57BEEE5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-5405506" y="5330608"/>
            <a:ext cx="2164268" cy="2164268"/>
          </a:xfrm>
          <a:prstGeom prst="rect">
            <a:avLst/>
          </a:prstGeom>
          <a:noFill/>
        </p:spPr>
      </p:pic>
      <p:pic>
        <p:nvPicPr>
          <p:cNvPr id="293" name="Grafik 292">
            <a:extLst>
              <a:ext uri="{FF2B5EF4-FFF2-40B4-BE49-F238E27FC236}">
                <a16:creationId xmlns:a16="http://schemas.microsoft.com/office/drawing/2014/main" id="{AA3A00D1-842A-8FCF-5778-2354FE4DE51D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-5371564" y="8041658"/>
            <a:ext cx="2164268" cy="2164268"/>
          </a:xfrm>
          <a:prstGeom prst="rect">
            <a:avLst/>
          </a:prstGeom>
          <a:noFill/>
        </p:spPr>
      </p:pic>
      <p:pic>
        <p:nvPicPr>
          <p:cNvPr id="294" name="Grafik 293">
            <a:extLst>
              <a:ext uri="{FF2B5EF4-FFF2-40B4-BE49-F238E27FC236}">
                <a16:creationId xmlns:a16="http://schemas.microsoft.com/office/drawing/2014/main" id="{4852C7EC-480D-74A2-5BB3-3B74FF7AF811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-5444041" y="2636940"/>
            <a:ext cx="2164268" cy="2164268"/>
          </a:xfrm>
          <a:prstGeom prst="rect">
            <a:avLst/>
          </a:prstGeom>
        </p:spPr>
      </p:pic>
      <p:pic>
        <p:nvPicPr>
          <p:cNvPr id="295" name="Grafik 294">
            <a:extLst>
              <a:ext uri="{FF2B5EF4-FFF2-40B4-BE49-F238E27FC236}">
                <a16:creationId xmlns:a16="http://schemas.microsoft.com/office/drawing/2014/main" id="{52C55256-DE8D-712C-65ED-4AA40B9873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6891559" y="-71544"/>
            <a:ext cx="2164268" cy="2164268"/>
          </a:xfrm>
          <a:prstGeom prst="rect">
            <a:avLst/>
          </a:prstGeom>
        </p:spPr>
      </p:pic>
      <p:pic>
        <p:nvPicPr>
          <p:cNvPr id="296" name="Grafik 295">
            <a:extLst>
              <a:ext uri="{FF2B5EF4-FFF2-40B4-BE49-F238E27FC236}">
                <a16:creationId xmlns:a16="http://schemas.microsoft.com/office/drawing/2014/main" id="{91DFA608-DF38-9994-CFA4-9FB2ADDCDC73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t="2873"/>
          <a:stretch/>
        </p:blipFill>
        <p:spPr>
          <a:xfrm>
            <a:off x="-12477528" y="-45917"/>
            <a:ext cx="2164268" cy="2102106"/>
          </a:xfrm>
          <a:prstGeom prst="rect">
            <a:avLst/>
          </a:prstGeom>
        </p:spPr>
      </p:pic>
      <p:pic>
        <p:nvPicPr>
          <p:cNvPr id="297" name="Grafik 296">
            <a:extLst>
              <a:ext uri="{FF2B5EF4-FFF2-40B4-BE49-F238E27FC236}">
                <a16:creationId xmlns:a16="http://schemas.microsoft.com/office/drawing/2014/main" id="{244CE019-6268-A54F-456A-01E0BEBE2DD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12441098" y="2661576"/>
            <a:ext cx="2164268" cy="2164268"/>
          </a:xfrm>
          <a:prstGeom prst="rect">
            <a:avLst/>
          </a:prstGeom>
        </p:spPr>
      </p:pic>
      <p:pic>
        <p:nvPicPr>
          <p:cNvPr id="298" name="Grafik 297">
            <a:extLst>
              <a:ext uri="{FF2B5EF4-FFF2-40B4-BE49-F238E27FC236}">
                <a16:creationId xmlns:a16="http://schemas.microsoft.com/office/drawing/2014/main" id="{2C81B606-B26F-FCD8-8E34-5F771647BF1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10800000">
            <a:off x="-16816999" y="2651613"/>
            <a:ext cx="2164268" cy="2164268"/>
          </a:xfrm>
          <a:prstGeom prst="rect">
            <a:avLst/>
          </a:prstGeom>
        </p:spPr>
      </p:pic>
      <p:pic>
        <p:nvPicPr>
          <p:cNvPr id="299" name="Grafik 298">
            <a:extLst>
              <a:ext uri="{FF2B5EF4-FFF2-40B4-BE49-F238E27FC236}">
                <a16:creationId xmlns:a16="http://schemas.microsoft.com/office/drawing/2014/main" id="{3D3AA0ED-1199-9F42-F7E0-1F11ED797F6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-16779468" y="5360947"/>
            <a:ext cx="2164268" cy="2158171"/>
          </a:xfrm>
          <a:prstGeom prst="rect">
            <a:avLst/>
          </a:prstGeom>
        </p:spPr>
      </p:pic>
      <p:pic>
        <p:nvPicPr>
          <p:cNvPr id="300" name="Grafik 299">
            <a:extLst>
              <a:ext uri="{FF2B5EF4-FFF2-40B4-BE49-F238E27FC236}">
                <a16:creationId xmlns:a16="http://schemas.microsoft.com/office/drawing/2014/main" id="{FFD0E38C-F053-258F-C30A-BC3F19EC84C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10800000">
            <a:off x="-12427374" y="5331371"/>
            <a:ext cx="2164268" cy="2158171"/>
          </a:xfrm>
          <a:prstGeom prst="rect">
            <a:avLst/>
          </a:prstGeom>
        </p:spPr>
      </p:pic>
      <p:pic>
        <p:nvPicPr>
          <p:cNvPr id="301" name="Grafik 300">
            <a:extLst>
              <a:ext uri="{FF2B5EF4-FFF2-40B4-BE49-F238E27FC236}">
                <a16:creationId xmlns:a16="http://schemas.microsoft.com/office/drawing/2014/main" id="{44139224-6ED7-3834-AB24-D0B2C6B3E81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-16759700" y="8036065"/>
            <a:ext cx="2164268" cy="2158171"/>
          </a:xfrm>
          <a:prstGeom prst="rect">
            <a:avLst/>
          </a:prstGeom>
        </p:spPr>
      </p:pic>
      <p:pic>
        <p:nvPicPr>
          <p:cNvPr id="302" name="Grafik 301">
            <a:extLst>
              <a:ext uri="{FF2B5EF4-FFF2-40B4-BE49-F238E27FC236}">
                <a16:creationId xmlns:a16="http://schemas.microsoft.com/office/drawing/2014/main" id="{D3573E77-37F8-6C50-D3BC-04627503CF53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-12403194" y="8053981"/>
            <a:ext cx="2164268" cy="2158171"/>
          </a:xfrm>
          <a:prstGeom prst="rect">
            <a:avLst/>
          </a:prstGeom>
        </p:spPr>
      </p:pic>
      <p:pic>
        <p:nvPicPr>
          <p:cNvPr id="303" name="Grafik 302">
            <a:extLst>
              <a:ext uri="{FF2B5EF4-FFF2-40B4-BE49-F238E27FC236}">
                <a16:creationId xmlns:a16="http://schemas.microsoft.com/office/drawing/2014/main" id="{BD9DB237-0EA2-69DC-FD98-B91939F39419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-7680345" y="-75742"/>
            <a:ext cx="2164268" cy="2164268"/>
          </a:xfrm>
          <a:prstGeom prst="rect">
            <a:avLst/>
          </a:prstGeom>
        </p:spPr>
      </p:pic>
      <p:pic>
        <p:nvPicPr>
          <p:cNvPr id="304" name="Grafik 303">
            <a:extLst>
              <a:ext uri="{FF2B5EF4-FFF2-40B4-BE49-F238E27FC236}">
                <a16:creationId xmlns:a16="http://schemas.microsoft.com/office/drawing/2014/main" id="{B8672786-8C90-420F-0CD6-A0DDC604AFBD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-3277273" y="-61757"/>
            <a:ext cx="2164268" cy="2164268"/>
          </a:xfrm>
          <a:prstGeom prst="rect">
            <a:avLst/>
          </a:prstGeom>
        </p:spPr>
      </p:pic>
      <p:pic>
        <p:nvPicPr>
          <p:cNvPr id="305" name="Grafik 304">
            <a:extLst>
              <a:ext uri="{FF2B5EF4-FFF2-40B4-BE49-F238E27FC236}">
                <a16:creationId xmlns:a16="http://schemas.microsoft.com/office/drawing/2014/main" id="{6DB99E2E-21AF-BD73-2E73-2FB375AD1A44}"/>
              </a:ext>
            </a:extLst>
          </p:cNvPr>
          <p:cNvPicPr>
            <a:picLocks noChangeAspect="1"/>
          </p:cNvPicPr>
          <p:nvPr/>
        </p:nvPicPr>
        <p:blipFill>
          <a:blip r:embed="rId22"/>
          <a:srcRect t="1828"/>
          <a:stretch/>
        </p:blipFill>
        <p:spPr>
          <a:xfrm>
            <a:off x="-7668780" y="2644584"/>
            <a:ext cx="2164268" cy="2124702"/>
          </a:xfrm>
          <a:prstGeom prst="rect">
            <a:avLst/>
          </a:prstGeom>
        </p:spPr>
      </p:pic>
      <p:pic>
        <p:nvPicPr>
          <p:cNvPr id="306" name="Grafik 305">
            <a:extLst>
              <a:ext uri="{FF2B5EF4-FFF2-40B4-BE49-F238E27FC236}">
                <a16:creationId xmlns:a16="http://schemas.microsoft.com/office/drawing/2014/main" id="{1ABDFC96-A23D-AE8A-FA2D-6D5B31D92458}"/>
              </a:ext>
            </a:extLst>
          </p:cNvPr>
          <p:cNvPicPr>
            <a:picLocks noChangeAspect="1"/>
          </p:cNvPicPr>
          <p:nvPr/>
        </p:nvPicPr>
        <p:blipFill>
          <a:blip r:embed="rId23"/>
          <a:srcRect t="1971" b="1"/>
          <a:stretch/>
        </p:blipFill>
        <p:spPr>
          <a:xfrm>
            <a:off x="-3270457" y="2678742"/>
            <a:ext cx="2164268" cy="2121608"/>
          </a:xfrm>
          <a:prstGeom prst="rect">
            <a:avLst/>
          </a:prstGeom>
        </p:spPr>
      </p:pic>
      <p:pic>
        <p:nvPicPr>
          <p:cNvPr id="307" name="Grafik 306">
            <a:extLst>
              <a:ext uri="{FF2B5EF4-FFF2-40B4-BE49-F238E27FC236}">
                <a16:creationId xmlns:a16="http://schemas.microsoft.com/office/drawing/2014/main" id="{EF9D9022-A44C-CC1F-5444-C67E01156DB1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-3255943" y="5310919"/>
            <a:ext cx="2164268" cy="2164268"/>
          </a:xfrm>
          <a:prstGeom prst="rect">
            <a:avLst/>
          </a:prstGeom>
        </p:spPr>
      </p:pic>
      <p:pic>
        <p:nvPicPr>
          <p:cNvPr id="308" name="Grafik 307">
            <a:extLst>
              <a:ext uri="{FF2B5EF4-FFF2-40B4-BE49-F238E27FC236}">
                <a16:creationId xmlns:a16="http://schemas.microsoft.com/office/drawing/2014/main" id="{75A95B41-08AE-A935-8A56-49F377F77846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-7639889" y="5344544"/>
            <a:ext cx="2164268" cy="2164268"/>
          </a:xfrm>
          <a:prstGeom prst="rect">
            <a:avLst/>
          </a:prstGeom>
        </p:spPr>
      </p:pic>
      <p:pic>
        <p:nvPicPr>
          <p:cNvPr id="309" name="Grafik 308">
            <a:extLst>
              <a:ext uri="{FF2B5EF4-FFF2-40B4-BE49-F238E27FC236}">
                <a16:creationId xmlns:a16="http://schemas.microsoft.com/office/drawing/2014/main" id="{BB26F7E7-3A07-73EA-AC57-5A550C9E9AA2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-7575265" y="8006997"/>
            <a:ext cx="2164268" cy="2164268"/>
          </a:xfrm>
          <a:prstGeom prst="rect">
            <a:avLst/>
          </a:prstGeom>
        </p:spPr>
      </p:pic>
      <p:pic>
        <p:nvPicPr>
          <p:cNvPr id="310" name="Grafik 309">
            <a:extLst>
              <a:ext uri="{FF2B5EF4-FFF2-40B4-BE49-F238E27FC236}">
                <a16:creationId xmlns:a16="http://schemas.microsoft.com/office/drawing/2014/main" id="{9F0564FA-59DD-7EF6-2889-E05B508881F8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-3206120" y="8023320"/>
            <a:ext cx="2164268" cy="2164268"/>
          </a:xfrm>
          <a:prstGeom prst="rect">
            <a:avLst/>
          </a:prstGeom>
        </p:spPr>
      </p:pic>
      <p:pic>
        <p:nvPicPr>
          <p:cNvPr id="318" name="Grafik 317">
            <a:extLst>
              <a:ext uri="{FF2B5EF4-FFF2-40B4-BE49-F238E27FC236}">
                <a16:creationId xmlns:a16="http://schemas.microsoft.com/office/drawing/2014/main" id="{630FE3EB-A927-17E7-9E89-7D6FD6F1E645}"/>
              </a:ext>
            </a:extLst>
          </p:cNvPr>
          <p:cNvPicPr>
            <a:picLocks noChangeAspect="1"/>
          </p:cNvPicPr>
          <p:nvPr/>
        </p:nvPicPr>
        <p:blipFill>
          <a:blip r:embed="rId32"/>
          <a:srcRect l="162" t="-1" b="740"/>
          <a:stretch/>
        </p:blipFill>
        <p:spPr>
          <a:xfrm>
            <a:off x="-7202604" y="-15691715"/>
            <a:ext cx="6561369" cy="2166384"/>
          </a:xfrm>
          <a:prstGeom prst="rect">
            <a:avLst/>
          </a:prstGeom>
        </p:spPr>
      </p:pic>
      <p:pic>
        <p:nvPicPr>
          <p:cNvPr id="327" name="Grafik 326">
            <a:extLst>
              <a:ext uri="{FF2B5EF4-FFF2-40B4-BE49-F238E27FC236}">
                <a16:creationId xmlns:a16="http://schemas.microsoft.com/office/drawing/2014/main" id="{ED94C3CC-C13B-6C94-BCB7-1FC0FE90D326}"/>
              </a:ext>
            </a:extLst>
          </p:cNvPr>
          <p:cNvPicPr>
            <a:picLocks noChangeAspect="1"/>
          </p:cNvPicPr>
          <p:nvPr/>
        </p:nvPicPr>
        <p:blipFill>
          <a:blip r:embed="rId33"/>
          <a:srcRect l="347"/>
          <a:stretch/>
        </p:blipFill>
        <p:spPr>
          <a:xfrm>
            <a:off x="-7212398" y="-13068912"/>
            <a:ext cx="6561369" cy="2194750"/>
          </a:xfrm>
          <a:prstGeom prst="rect">
            <a:avLst/>
          </a:prstGeom>
        </p:spPr>
      </p:pic>
      <p:pic>
        <p:nvPicPr>
          <p:cNvPr id="336" name="Grafik 335">
            <a:extLst>
              <a:ext uri="{FF2B5EF4-FFF2-40B4-BE49-F238E27FC236}">
                <a16:creationId xmlns:a16="http://schemas.microsoft.com/office/drawing/2014/main" id="{4B1F9D63-4511-508D-9EAD-4605FC74B2DB}"/>
              </a:ext>
            </a:extLst>
          </p:cNvPr>
          <p:cNvPicPr>
            <a:picLocks noChangeAspect="1"/>
          </p:cNvPicPr>
          <p:nvPr/>
        </p:nvPicPr>
        <p:blipFill>
          <a:blip r:embed="rId34"/>
          <a:srcRect l="255"/>
          <a:stretch/>
        </p:blipFill>
        <p:spPr>
          <a:xfrm>
            <a:off x="-7259148" y="-10401912"/>
            <a:ext cx="6561370" cy="2194750"/>
          </a:xfrm>
          <a:prstGeom prst="rect">
            <a:avLst/>
          </a:prstGeom>
        </p:spPr>
      </p:pic>
      <p:pic>
        <p:nvPicPr>
          <p:cNvPr id="344" name="Grafik 343">
            <a:extLst>
              <a:ext uri="{FF2B5EF4-FFF2-40B4-BE49-F238E27FC236}">
                <a16:creationId xmlns:a16="http://schemas.microsoft.com/office/drawing/2014/main" id="{40C971F2-B112-3D0A-DB9B-F8A5DE488C31}"/>
              </a:ext>
            </a:extLst>
          </p:cNvPr>
          <p:cNvPicPr>
            <a:picLocks noChangeAspect="1"/>
          </p:cNvPicPr>
          <p:nvPr/>
        </p:nvPicPr>
        <p:blipFill>
          <a:blip r:embed="rId35"/>
          <a:srcRect r="162" b="1018"/>
          <a:stretch/>
        </p:blipFill>
        <p:spPr>
          <a:xfrm>
            <a:off x="-7215976" y="-7681064"/>
            <a:ext cx="6561369" cy="2166383"/>
          </a:xfrm>
          <a:prstGeom prst="rect">
            <a:avLst/>
          </a:prstGeom>
        </p:spPr>
      </p:pic>
      <p:pic>
        <p:nvPicPr>
          <p:cNvPr id="360" name="Grafik 359">
            <a:extLst>
              <a:ext uri="{FF2B5EF4-FFF2-40B4-BE49-F238E27FC236}">
                <a16:creationId xmlns:a16="http://schemas.microsoft.com/office/drawing/2014/main" id="{A26C772C-2920-B574-659D-CF465E9C1DF3}"/>
              </a:ext>
            </a:extLst>
          </p:cNvPr>
          <p:cNvPicPr>
            <a:picLocks noChangeAspect="1"/>
          </p:cNvPicPr>
          <p:nvPr/>
        </p:nvPicPr>
        <p:blipFill>
          <a:blip r:embed="rId36"/>
          <a:srcRect l="707" t="1653"/>
          <a:stretch/>
        </p:blipFill>
        <p:spPr>
          <a:xfrm>
            <a:off x="1695450" y="-12992318"/>
            <a:ext cx="6561868" cy="2176461"/>
          </a:xfrm>
          <a:prstGeom prst="rect">
            <a:avLst/>
          </a:prstGeom>
        </p:spPr>
      </p:pic>
      <p:pic>
        <p:nvPicPr>
          <p:cNvPr id="368" name="Grafik 367">
            <a:extLst>
              <a:ext uri="{FF2B5EF4-FFF2-40B4-BE49-F238E27FC236}">
                <a16:creationId xmlns:a16="http://schemas.microsoft.com/office/drawing/2014/main" id="{91EDAE6B-A4BA-78A8-E1FA-C3641DE35955}"/>
              </a:ext>
            </a:extLst>
          </p:cNvPr>
          <p:cNvPicPr>
            <a:picLocks noChangeAspect="1"/>
          </p:cNvPicPr>
          <p:nvPr/>
        </p:nvPicPr>
        <p:blipFill>
          <a:blip r:embed="rId37"/>
          <a:srcRect l="665" t="1923"/>
          <a:stretch/>
        </p:blipFill>
        <p:spPr>
          <a:xfrm>
            <a:off x="1819274" y="-10393553"/>
            <a:ext cx="6552591" cy="2176461"/>
          </a:xfrm>
          <a:prstGeom prst="rect">
            <a:avLst/>
          </a:prstGeom>
        </p:spPr>
      </p:pic>
      <p:pic>
        <p:nvPicPr>
          <p:cNvPr id="376" name="Grafik 375">
            <a:extLst>
              <a:ext uri="{FF2B5EF4-FFF2-40B4-BE49-F238E27FC236}">
                <a16:creationId xmlns:a16="http://schemas.microsoft.com/office/drawing/2014/main" id="{BFE793AD-8E86-5337-6CD9-8C3BBA86F590}"/>
              </a:ext>
            </a:extLst>
          </p:cNvPr>
          <p:cNvPicPr>
            <a:picLocks noChangeAspect="1"/>
          </p:cNvPicPr>
          <p:nvPr/>
        </p:nvPicPr>
        <p:blipFill>
          <a:blip r:embed="rId38"/>
          <a:srcRect l="597" t="1653" r="-1"/>
          <a:stretch/>
        </p:blipFill>
        <p:spPr>
          <a:xfrm>
            <a:off x="1909762" y="-7623904"/>
            <a:ext cx="6550995" cy="2176461"/>
          </a:xfrm>
          <a:prstGeom prst="rect">
            <a:avLst/>
          </a:prstGeom>
        </p:spPr>
      </p:pic>
      <p:pic>
        <p:nvPicPr>
          <p:cNvPr id="384" name="Grafik 383">
            <a:extLst>
              <a:ext uri="{FF2B5EF4-FFF2-40B4-BE49-F238E27FC236}">
                <a16:creationId xmlns:a16="http://schemas.microsoft.com/office/drawing/2014/main" id="{20B4CDE8-C2DB-FD19-8011-3959090BCE90}"/>
              </a:ext>
            </a:extLst>
          </p:cNvPr>
          <p:cNvPicPr>
            <a:picLocks noChangeAspect="1"/>
          </p:cNvPicPr>
          <p:nvPr/>
        </p:nvPicPr>
        <p:blipFill>
          <a:blip r:embed="rId39"/>
          <a:srcRect r="347"/>
          <a:stretch/>
        </p:blipFill>
        <p:spPr>
          <a:xfrm>
            <a:off x="11076169" y="-16087415"/>
            <a:ext cx="6561369" cy="2194750"/>
          </a:xfrm>
          <a:prstGeom prst="rect">
            <a:avLst/>
          </a:prstGeom>
        </p:spPr>
      </p:pic>
      <p:pic>
        <p:nvPicPr>
          <p:cNvPr id="392" name="Grafik 391">
            <a:extLst>
              <a:ext uri="{FF2B5EF4-FFF2-40B4-BE49-F238E27FC236}">
                <a16:creationId xmlns:a16="http://schemas.microsoft.com/office/drawing/2014/main" id="{BDB98BE5-DE66-82F0-5680-FB1A7D564FB3}"/>
              </a:ext>
            </a:extLst>
          </p:cNvPr>
          <p:cNvPicPr>
            <a:picLocks noChangeAspect="1"/>
          </p:cNvPicPr>
          <p:nvPr/>
        </p:nvPicPr>
        <p:blipFill>
          <a:blip r:embed="rId40"/>
          <a:srcRect t="1115" r="624" b="-523"/>
          <a:stretch/>
        </p:blipFill>
        <p:spPr>
          <a:xfrm>
            <a:off x="11064672" y="-13277850"/>
            <a:ext cx="6561369" cy="2193925"/>
          </a:xfrm>
          <a:prstGeom prst="rect">
            <a:avLst/>
          </a:prstGeom>
        </p:spPr>
      </p:pic>
      <p:pic>
        <p:nvPicPr>
          <p:cNvPr id="400" name="Grafik 399">
            <a:extLst>
              <a:ext uri="{FF2B5EF4-FFF2-40B4-BE49-F238E27FC236}">
                <a16:creationId xmlns:a16="http://schemas.microsoft.com/office/drawing/2014/main" id="{6C6EA7D0-933F-1CF0-7AE9-34EA7E8CD14E}"/>
              </a:ext>
            </a:extLst>
          </p:cNvPr>
          <p:cNvPicPr>
            <a:picLocks noChangeAspect="1"/>
          </p:cNvPicPr>
          <p:nvPr/>
        </p:nvPicPr>
        <p:blipFill>
          <a:blip r:embed="rId41"/>
          <a:srcRect t="2109" r="624"/>
          <a:stretch/>
        </p:blipFill>
        <p:spPr>
          <a:xfrm>
            <a:off x="11067557" y="-10504511"/>
            <a:ext cx="6561369" cy="2166383"/>
          </a:xfrm>
          <a:prstGeom prst="rect">
            <a:avLst/>
          </a:prstGeom>
        </p:spPr>
      </p:pic>
      <p:pic>
        <p:nvPicPr>
          <p:cNvPr id="408" name="Grafik 407">
            <a:extLst>
              <a:ext uri="{FF2B5EF4-FFF2-40B4-BE49-F238E27FC236}">
                <a16:creationId xmlns:a16="http://schemas.microsoft.com/office/drawing/2014/main" id="{06C04CC8-913C-1BB9-ABA1-EA344107D9EB}"/>
              </a:ext>
            </a:extLst>
          </p:cNvPr>
          <p:cNvPicPr>
            <a:picLocks noChangeAspect="1"/>
          </p:cNvPicPr>
          <p:nvPr/>
        </p:nvPicPr>
        <p:blipFill>
          <a:blip r:embed="rId42"/>
          <a:srcRect t="2378" r="440" b="-1"/>
          <a:stretch/>
        </p:blipFill>
        <p:spPr>
          <a:xfrm>
            <a:off x="11077337" y="-7610779"/>
            <a:ext cx="6561370" cy="2166383"/>
          </a:xfrm>
          <a:prstGeom prst="rect">
            <a:avLst/>
          </a:prstGeom>
        </p:spPr>
      </p:pic>
      <p:sp>
        <p:nvSpPr>
          <p:cNvPr id="409" name="Textfeld 408">
            <a:extLst>
              <a:ext uri="{FF2B5EF4-FFF2-40B4-BE49-F238E27FC236}">
                <a16:creationId xmlns:a16="http://schemas.microsoft.com/office/drawing/2014/main" id="{B865F7BE-66F0-9D0B-56E1-D1B4F2C7A3B2}"/>
              </a:ext>
            </a:extLst>
          </p:cNvPr>
          <p:cNvSpPr txBox="1"/>
          <p:nvPr/>
        </p:nvSpPr>
        <p:spPr>
          <a:xfrm>
            <a:off x="100161" y="592724"/>
            <a:ext cx="1028755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5400" dirty="0"/>
              <a:t>FINALE ILLUSTRATIONEN REP S1-3</a:t>
            </a:r>
          </a:p>
          <a:p>
            <a:endParaRPr lang="de-DE" sz="5400" dirty="0"/>
          </a:p>
        </p:txBody>
      </p:sp>
      <p:sp>
        <p:nvSpPr>
          <p:cNvPr id="410" name="Textfeld 409">
            <a:extLst>
              <a:ext uri="{FF2B5EF4-FFF2-40B4-BE49-F238E27FC236}">
                <a16:creationId xmlns:a16="http://schemas.microsoft.com/office/drawing/2014/main" id="{745D6BE3-7F9D-EAAE-EF2E-9659BC9A6052}"/>
              </a:ext>
            </a:extLst>
          </p:cNvPr>
          <p:cNvSpPr txBox="1"/>
          <p:nvPr/>
        </p:nvSpPr>
        <p:spPr>
          <a:xfrm>
            <a:off x="-19128663" y="-2927255"/>
            <a:ext cx="259326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5400" dirty="0"/>
              <a:t>Not fix</a:t>
            </a:r>
          </a:p>
          <a:p>
            <a:endParaRPr lang="de-DE" sz="5400" dirty="0"/>
          </a:p>
        </p:txBody>
      </p:sp>
      <p:sp>
        <p:nvSpPr>
          <p:cNvPr id="411" name="Textfeld 410">
            <a:extLst>
              <a:ext uri="{FF2B5EF4-FFF2-40B4-BE49-F238E27FC236}">
                <a16:creationId xmlns:a16="http://schemas.microsoft.com/office/drawing/2014/main" id="{29B78124-4FE9-1146-DE15-EEDB2AEECEAF}"/>
              </a:ext>
            </a:extLst>
          </p:cNvPr>
          <p:cNvSpPr txBox="1"/>
          <p:nvPr/>
        </p:nvSpPr>
        <p:spPr>
          <a:xfrm>
            <a:off x="-11352735" y="-11219536"/>
            <a:ext cx="221363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5400" dirty="0"/>
              <a:t>FIXED</a:t>
            </a:r>
          </a:p>
          <a:p>
            <a:endParaRPr lang="de-DE" sz="5400" dirty="0"/>
          </a:p>
        </p:txBody>
      </p:sp>
      <p:pic>
        <p:nvPicPr>
          <p:cNvPr id="429" name="Grafik 428">
            <a:extLst>
              <a:ext uri="{FF2B5EF4-FFF2-40B4-BE49-F238E27FC236}">
                <a16:creationId xmlns:a16="http://schemas.microsoft.com/office/drawing/2014/main" id="{286ABB55-7B0F-3A2B-DAA9-8B91BAE6230E}"/>
              </a:ext>
            </a:extLst>
          </p:cNvPr>
          <p:cNvPicPr>
            <a:picLocks noChangeAspect="1"/>
          </p:cNvPicPr>
          <p:nvPr/>
        </p:nvPicPr>
        <p:blipFill>
          <a:blip r:embed="rId43"/>
          <a:srcRect l="718" b="1381"/>
          <a:stretch/>
        </p:blipFill>
        <p:spPr>
          <a:xfrm>
            <a:off x="1675428" y="-15764597"/>
            <a:ext cx="6555143" cy="2176461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23A68DA7-CFEC-DC7B-D4B4-0279491C9550}"/>
              </a:ext>
            </a:extLst>
          </p:cNvPr>
          <p:cNvSpPr txBox="1"/>
          <p:nvPr/>
        </p:nvSpPr>
        <p:spPr>
          <a:xfrm>
            <a:off x="22066623" y="-2331903"/>
            <a:ext cx="259326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5400" dirty="0"/>
              <a:t>Plain</a:t>
            </a:r>
          </a:p>
          <a:p>
            <a:endParaRPr lang="de-DE" sz="5400" dirty="0"/>
          </a:p>
        </p:txBody>
      </p:sp>
    </p:spTree>
    <p:extLst>
      <p:ext uri="{BB962C8B-B14F-4D97-AF65-F5344CB8AC3E}">
        <p14:creationId xmlns:p14="http://schemas.microsoft.com/office/powerpoint/2010/main" val="27066640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020A0B3F-60DA-4253-9384-760AC29FE3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80" t="14054" r="22695" b="6627"/>
          <a:stretch/>
        </p:blipFill>
        <p:spPr>
          <a:xfrm rot="10800000">
            <a:off x="65558" y="3713779"/>
            <a:ext cx="1080000" cy="1545581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C976C747-2175-430C-9B1F-8976FE591CD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80" t="14054" r="22695" b="6627"/>
          <a:stretch/>
        </p:blipFill>
        <p:spPr>
          <a:xfrm rot="10800000">
            <a:off x="8760443" y="3713778"/>
            <a:ext cx="1080000" cy="1545581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9B2D487E-C5DE-4B06-85E5-51575EC89D0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-1" y="4676775"/>
            <a:ext cx="9906000" cy="2181224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DA21738A-955B-4BD3-BAFA-B1D0A27513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71542" y="-2434"/>
            <a:ext cx="2962913" cy="3395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2467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Grafik 41">
            <a:extLst>
              <a:ext uri="{FF2B5EF4-FFF2-40B4-BE49-F238E27FC236}">
                <a16:creationId xmlns:a16="http://schemas.microsoft.com/office/drawing/2014/main" id="{C65BA9A2-E7D3-44D2-A9FB-84B82FCCBA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1543" y="0"/>
            <a:ext cx="2962913" cy="2328874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7A409203-D62D-47C8-8E12-16A93262E01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80" t="14054" r="22695" b="6627"/>
          <a:stretch/>
        </p:blipFill>
        <p:spPr>
          <a:xfrm rot="10800000">
            <a:off x="65558" y="3713779"/>
            <a:ext cx="1080000" cy="1545581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E7E740D8-1421-4604-978E-4CFC71190F0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80" t="14054" r="22695" b="6627"/>
          <a:stretch/>
        </p:blipFill>
        <p:spPr>
          <a:xfrm rot="10800000">
            <a:off x="8760443" y="3713778"/>
            <a:ext cx="1080000" cy="1545581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0BEBF447-05EA-4955-81CC-FCBFA0B31D2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-1" y="4676775"/>
            <a:ext cx="9906000" cy="2181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3704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Grafik 41">
            <a:extLst>
              <a:ext uri="{FF2B5EF4-FFF2-40B4-BE49-F238E27FC236}">
                <a16:creationId xmlns:a16="http://schemas.microsoft.com/office/drawing/2014/main" id="{C65BA9A2-E7D3-44D2-A9FB-84B82FCCBA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1543" y="0"/>
            <a:ext cx="2962913" cy="2328874"/>
          </a:xfrm>
          <a:prstGeom prst="rect">
            <a:avLst/>
          </a:prstGeom>
        </p:spPr>
      </p:pic>
      <p:pic>
        <p:nvPicPr>
          <p:cNvPr id="43" name="Grafik 42">
            <a:extLst>
              <a:ext uri="{FF2B5EF4-FFF2-40B4-BE49-F238E27FC236}">
                <a16:creationId xmlns:a16="http://schemas.microsoft.com/office/drawing/2014/main" id="{622D8AE8-081A-4FC2-90D8-4F0EF594A70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80" t="14054" r="22695" b="6627"/>
          <a:stretch/>
        </p:blipFill>
        <p:spPr>
          <a:xfrm rot="10800000">
            <a:off x="65558" y="5237779"/>
            <a:ext cx="1080000" cy="1545581"/>
          </a:xfrm>
          <a:prstGeom prst="rect">
            <a:avLst/>
          </a:prstGeom>
        </p:spPr>
      </p:pic>
      <p:pic>
        <p:nvPicPr>
          <p:cNvPr id="44" name="Grafik 43">
            <a:extLst>
              <a:ext uri="{FF2B5EF4-FFF2-40B4-BE49-F238E27FC236}">
                <a16:creationId xmlns:a16="http://schemas.microsoft.com/office/drawing/2014/main" id="{88AE9302-F152-4294-B017-9E59E76C2BE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80" t="14054" r="22695" b="6627"/>
          <a:stretch/>
        </p:blipFill>
        <p:spPr>
          <a:xfrm rot="10800000">
            <a:off x="8760443" y="5237778"/>
            <a:ext cx="1080000" cy="1545581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D042C36E-5E15-4976-8A6F-7F42A1D3E822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-1" y="4676775"/>
            <a:ext cx="9906000" cy="2181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4736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Grafik 41">
            <a:extLst>
              <a:ext uri="{FF2B5EF4-FFF2-40B4-BE49-F238E27FC236}">
                <a16:creationId xmlns:a16="http://schemas.microsoft.com/office/drawing/2014/main" id="{C65BA9A2-E7D3-44D2-A9FB-84B82FCCBA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1543" y="0"/>
            <a:ext cx="2962913" cy="2328874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0F4B379A-9DAC-48F7-A505-DBC276D24F7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07" t="14054" r="22695" b="9490"/>
          <a:stretch/>
        </p:blipFill>
        <p:spPr>
          <a:xfrm rot="10800000">
            <a:off x="152398" y="4896400"/>
            <a:ext cx="986807" cy="1407384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671DD3A4-32B2-4B98-BDA2-C43C606C9C8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07" t="14054" r="22695" b="9490"/>
          <a:stretch/>
        </p:blipFill>
        <p:spPr>
          <a:xfrm rot="10800000">
            <a:off x="8766795" y="4896399"/>
            <a:ext cx="986807" cy="1407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2845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4">
            <a:extLst>
              <a:ext uri="{FF2B5EF4-FFF2-40B4-BE49-F238E27FC236}">
                <a16:creationId xmlns:a16="http://schemas.microsoft.com/office/drawing/2014/main" id="{73406040-79D9-F4C0-57A2-C2CF5D54DF9E}"/>
              </a:ext>
            </a:extLst>
          </p:cNvPr>
          <p:cNvSpPr txBox="1">
            <a:spLocks/>
          </p:cNvSpPr>
          <p:nvPr/>
        </p:nvSpPr>
        <p:spPr>
          <a:xfrm>
            <a:off x="1712272" y="-1586"/>
            <a:ext cx="209125" cy="247651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de-DE" sz="1400" b="1" dirty="0"/>
              <a:t>A</a:t>
            </a:r>
            <a:endParaRPr lang="de-DE" sz="1400" u="sng" dirty="0"/>
          </a:p>
        </p:txBody>
      </p:sp>
      <p:sp>
        <p:nvSpPr>
          <p:cNvPr id="14" name="Textplatzhalter 4">
            <a:extLst>
              <a:ext uri="{FF2B5EF4-FFF2-40B4-BE49-F238E27FC236}">
                <a16:creationId xmlns:a16="http://schemas.microsoft.com/office/drawing/2014/main" id="{9BBC784B-337E-78ED-E272-E75FD2A5F2AA}"/>
              </a:ext>
            </a:extLst>
          </p:cNvPr>
          <p:cNvSpPr txBox="1">
            <a:spLocks/>
          </p:cNvSpPr>
          <p:nvPr/>
        </p:nvSpPr>
        <p:spPr>
          <a:xfrm>
            <a:off x="3797875" y="3"/>
            <a:ext cx="209125" cy="247651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de-DE" sz="1400" b="1" dirty="0"/>
              <a:t>B</a:t>
            </a:r>
            <a:endParaRPr lang="de-DE" sz="1400" u="sng" dirty="0"/>
          </a:p>
        </p:txBody>
      </p:sp>
      <p:sp>
        <p:nvSpPr>
          <p:cNvPr id="21" name="Textplatzhalter 4">
            <a:extLst>
              <a:ext uri="{FF2B5EF4-FFF2-40B4-BE49-F238E27FC236}">
                <a16:creationId xmlns:a16="http://schemas.microsoft.com/office/drawing/2014/main" id="{5C110F76-94CC-7A52-0AD3-83F7B4697EF9}"/>
              </a:ext>
            </a:extLst>
          </p:cNvPr>
          <p:cNvSpPr txBox="1">
            <a:spLocks/>
          </p:cNvSpPr>
          <p:nvPr/>
        </p:nvSpPr>
        <p:spPr>
          <a:xfrm>
            <a:off x="5812134" y="3175"/>
            <a:ext cx="209125" cy="247651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de-DE" sz="1400" b="1" dirty="0"/>
              <a:t>C</a:t>
            </a:r>
            <a:endParaRPr lang="de-DE" sz="1400" u="sng" dirty="0"/>
          </a:p>
        </p:txBody>
      </p:sp>
      <p:sp>
        <p:nvSpPr>
          <p:cNvPr id="24" name="Textplatzhalter 4">
            <a:extLst>
              <a:ext uri="{FF2B5EF4-FFF2-40B4-BE49-F238E27FC236}">
                <a16:creationId xmlns:a16="http://schemas.microsoft.com/office/drawing/2014/main" id="{59648981-D9C2-05F5-A3B1-629AF9B76770}"/>
              </a:ext>
            </a:extLst>
          </p:cNvPr>
          <p:cNvSpPr txBox="1">
            <a:spLocks/>
          </p:cNvSpPr>
          <p:nvPr/>
        </p:nvSpPr>
        <p:spPr>
          <a:xfrm>
            <a:off x="7784229" y="798"/>
            <a:ext cx="209125" cy="247651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de-DE" sz="1400" b="1" dirty="0"/>
              <a:t>D</a:t>
            </a:r>
            <a:endParaRPr lang="de-DE" sz="1400" u="sng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D3D717F5-FC7E-8D28-93FB-038FD756C1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212" y="161126"/>
            <a:ext cx="1800000" cy="1812081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250C3934-3A19-8E40-2848-E731005E55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9907" y="167913"/>
            <a:ext cx="1800000" cy="1808469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A9DA746B-944E-9F1A-C9A2-10AA92E563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0547" y="166691"/>
            <a:ext cx="1800000" cy="1808469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C593F46A-7C93-E20C-5C96-4F64577669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72927" y="172763"/>
            <a:ext cx="1800000" cy="1803619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E7A3988B-0F3E-A303-D9AC-52090975E5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0687" y="2403768"/>
            <a:ext cx="1800000" cy="1810903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DA6892E3-0614-CAF9-EF26-E5E7172DC1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59907" y="2414516"/>
            <a:ext cx="1800000" cy="1804829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1A76F300-AE4C-A001-9533-9EFAEB6DCE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72927" y="2430203"/>
            <a:ext cx="1800000" cy="1827879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836D91BC-327D-6931-1097-0B9CF14CEBE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45022" y="2401175"/>
            <a:ext cx="1800000" cy="1808468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E35370F3-BB4E-BB46-3F44-03AB17B0B15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59907" y="4607132"/>
            <a:ext cx="1800000" cy="1810902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C0A42DB1-A486-C1C6-2FBF-140FE31ADAB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972927" y="4607132"/>
            <a:ext cx="1800000" cy="1809684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0CF78DD0-F768-069C-D8B2-7102467C13B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960547" y="4607132"/>
            <a:ext cx="1800000" cy="1810902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0C5449D6-42AF-1F84-4D84-E39211F79D6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70687" y="4607132"/>
            <a:ext cx="1800000" cy="1810902"/>
          </a:xfrm>
          <a:prstGeom prst="rect">
            <a:avLst/>
          </a:prstGeom>
        </p:spPr>
      </p:pic>
      <p:sp>
        <p:nvSpPr>
          <p:cNvPr id="27" name="Textplatzhalter 4">
            <a:extLst>
              <a:ext uri="{FF2B5EF4-FFF2-40B4-BE49-F238E27FC236}">
                <a16:creationId xmlns:a16="http://schemas.microsoft.com/office/drawing/2014/main" id="{8C26C31D-2D2A-A8A2-8B80-453F309D8933}"/>
              </a:ext>
            </a:extLst>
          </p:cNvPr>
          <p:cNvSpPr txBox="1">
            <a:spLocks/>
          </p:cNvSpPr>
          <p:nvPr/>
        </p:nvSpPr>
        <p:spPr>
          <a:xfrm>
            <a:off x="12132622" y="87257"/>
            <a:ext cx="209125" cy="247651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de-DE" sz="1400" b="1" dirty="0"/>
              <a:t>A</a:t>
            </a:r>
            <a:endParaRPr lang="de-DE" sz="1400" u="sng" dirty="0"/>
          </a:p>
        </p:txBody>
      </p:sp>
      <p:sp>
        <p:nvSpPr>
          <p:cNvPr id="28" name="Textplatzhalter 4">
            <a:extLst>
              <a:ext uri="{FF2B5EF4-FFF2-40B4-BE49-F238E27FC236}">
                <a16:creationId xmlns:a16="http://schemas.microsoft.com/office/drawing/2014/main" id="{BB711DBB-7188-7BF5-3ABF-010EED2C1FED}"/>
              </a:ext>
            </a:extLst>
          </p:cNvPr>
          <p:cNvSpPr txBox="1">
            <a:spLocks/>
          </p:cNvSpPr>
          <p:nvPr/>
        </p:nvSpPr>
        <p:spPr>
          <a:xfrm>
            <a:off x="14218225" y="88846"/>
            <a:ext cx="209125" cy="247651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de-DE" sz="1400" b="1" dirty="0"/>
              <a:t>B</a:t>
            </a:r>
            <a:endParaRPr lang="de-DE" sz="1400" u="sng" dirty="0"/>
          </a:p>
        </p:txBody>
      </p:sp>
      <p:sp>
        <p:nvSpPr>
          <p:cNvPr id="29" name="Textplatzhalter 4">
            <a:extLst>
              <a:ext uri="{FF2B5EF4-FFF2-40B4-BE49-F238E27FC236}">
                <a16:creationId xmlns:a16="http://schemas.microsoft.com/office/drawing/2014/main" id="{E9E61763-8DA7-05C9-9D77-C074BB2C616D}"/>
              </a:ext>
            </a:extLst>
          </p:cNvPr>
          <p:cNvSpPr txBox="1">
            <a:spLocks/>
          </p:cNvSpPr>
          <p:nvPr/>
        </p:nvSpPr>
        <p:spPr>
          <a:xfrm>
            <a:off x="16232484" y="92018"/>
            <a:ext cx="209125" cy="247651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de-DE" sz="1400" b="1" dirty="0"/>
              <a:t>C</a:t>
            </a:r>
            <a:endParaRPr lang="de-DE" sz="1400" u="sng" dirty="0"/>
          </a:p>
        </p:txBody>
      </p:sp>
      <p:sp>
        <p:nvSpPr>
          <p:cNvPr id="30" name="Textplatzhalter 4">
            <a:extLst>
              <a:ext uri="{FF2B5EF4-FFF2-40B4-BE49-F238E27FC236}">
                <a16:creationId xmlns:a16="http://schemas.microsoft.com/office/drawing/2014/main" id="{DDD4BCC1-EE74-F854-D914-3C23832192A2}"/>
              </a:ext>
            </a:extLst>
          </p:cNvPr>
          <p:cNvSpPr txBox="1">
            <a:spLocks/>
          </p:cNvSpPr>
          <p:nvPr/>
        </p:nvSpPr>
        <p:spPr>
          <a:xfrm>
            <a:off x="18204579" y="89641"/>
            <a:ext cx="209125" cy="247651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de-DE" sz="1400" b="1" dirty="0"/>
              <a:t>D</a:t>
            </a:r>
            <a:endParaRPr lang="de-DE" sz="1400" u="sng" dirty="0"/>
          </a:p>
        </p:txBody>
      </p:sp>
      <p:pic>
        <p:nvPicPr>
          <p:cNvPr id="31" name="Grafik 30">
            <a:extLst>
              <a:ext uri="{FF2B5EF4-FFF2-40B4-BE49-F238E27FC236}">
                <a16:creationId xmlns:a16="http://schemas.microsoft.com/office/drawing/2014/main" id="{7112E5BB-99CD-AEA1-A815-880592649E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0562" y="249969"/>
            <a:ext cx="1800000" cy="1812081"/>
          </a:xfrm>
          <a:prstGeom prst="rect">
            <a:avLst/>
          </a:prstGeom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id="{8D3B3066-6FAB-C847-42DF-04864450D1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80257" y="256756"/>
            <a:ext cx="1800000" cy="1808469"/>
          </a:xfrm>
          <a:prstGeom prst="rect">
            <a:avLst/>
          </a:prstGeom>
        </p:spPr>
      </p:pic>
      <p:pic>
        <p:nvPicPr>
          <p:cNvPr id="33" name="Grafik 32">
            <a:extLst>
              <a:ext uri="{FF2B5EF4-FFF2-40B4-BE49-F238E27FC236}">
                <a16:creationId xmlns:a16="http://schemas.microsoft.com/office/drawing/2014/main" id="{B148C713-1494-7254-6A1E-470BD4B255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80897" y="255534"/>
            <a:ext cx="1800000" cy="1808469"/>
          </a:xfrm>
          <a:prstGeom prst="rect">
            <a:avLst/>
          </a:prstGeom>
        </p:spPr>
      </p:pic>
      <p:pic>
        <p:nvPicPr>
          <p:cNvPr id="34" name="Grafik 33">
            <a:extLst>
              <a:ext uri="{FF2B5EF4-FFF2-40B4-BE49-F238E27FC236}">
                <a16:creationId xmlns:a16="http://schemas.microsoft.com/office/drawing/2014/main" id="{1F0FA06B-3981-E382-90B6-511ACE6252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93277" y="261606"/>
            <a:ext cx="1800000" cy="1803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7901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51D1A0-216D-F3D6-2D33-61E33969FE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F7C9A513-181B-F179-58CC-3FAB5C0382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287" y="199226"/>
            <a:ext cx="1800000" cy="1812081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B7EA19EB-4368-6337-5CE4-6ABF579F74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9707" y="202838"/>
            <a:ext cx="1800000" cy="1808469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342A587A-6048-5C79-B367-D4E9AC6701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0547" y="202838"/>
            <a:ext cx="1800000" cy="1808469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F162961B-BF03-DA24-1B9A-131F2846DD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5127" y="207688"/>
            <a:ext cx="1800000" cy="1803619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1F10B4BB-4354-ADB2-4E35-EBCE4A38D9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4287" y="2403768"/>
            <a:ext cx="1800000" cy="1810903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74926BC7-75B2-49E5-7077-3038BFDD26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29707" y="2414516"/>
            <a:ext cx="1800000" cy="1804829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9E8DE6EB-6119-98AC-BC4F-90399DEF355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95127" y="2430203"/>
            <a:ext cx="1800000" cy="1827879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C7AE906B-53E9-86E3-EFE6-EA732F98AD5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45022" y="2401175"/>
            <a:ext cx="1800000" cy="1808468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5423D98D-84EC-C211-346D-BB815E13722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629707" y="4607132"/>
            <a:ext cx="1800000" cy="1810902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C9BDD605-B12A-D4CC-2B4B-27731C66D93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95127" y="4607132"/>
            <a:ext cx="1800000" cy="1809684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40D89BE2-7DBC-8F75-11B2-BB79322FB7B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960547" y="4607132"/>
            <a:ext cx="1800000" cy="1810902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BAAC3F64-9532-2FE8-6CCA-24DA393DE9F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64287" y="4607132"/>
            <a:ext cx="1800000" cy="1810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9433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9819B5C7-A909-A08D-3C83-DBBDCE47FA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76733" y="7632186"/>
            <a:ext cx="2193424" cy="144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157362FD-D96B-1283-5D0E-C2AF95B274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7927" y="7644024"/>
            <a:ext cx="2193424" cy="144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FD4B22B6-0694-9FD2-6437-905924884F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8632" y="7632186"/>
            <a:ext cx="2268628" cy="144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297756CA-F680-8C58-E25A-DE7B2032FD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4541" y="7632186"/>
            <a:ext cx="2193424" cy="144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platzhalter 4">
            <a:extLst>
              <a:ext uri="{FF2B5EF4-FFF2-40B4-BE49-F238E27FC236}">
                <a16:creationId xmlns:a16="http://schemas.microsoft.com/office/drawing/2014/main" id="{DBC50B64-F2DF-9D29-EB35-6FA9DE8DCCAA}"/>
              </a:ext>
            </a:extLst>
          </p:cNvPr>
          <p:cNvSpPr txBox="1">
            <a:spLocks/>
          </p:cNvSpPr>
          <p:nvPr/>
        </p:nvSpPr>
        <p:spPr>
          <a:xfrm>
            <a:off x="-1100561" y="7048496"/>
            <a:ext cx="4252021" cy="8205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b="1" dirty="0"/>
              <a:t>Familiarization</a:t>
            </a:r>
            <a:r>
              <a:rPr lang="de-DE" dirty="0"/>
              <a:t> (4-8 Trials)</a:t>
            </a:r>
          </a:p>
          <a:p>
            <a:pPr marL="0" indent="0">
              <a:buNone/>
            </a:pPr>
            <a:endParaRPr lang="de-DE" u="sng" dirty="0"/>
          </a:p>
        </p:txBody>
      </p:sp>
      <p:sp>
        <p:nvSpPr>
          <p:cNvPr id="8" name="Textplatzhalter 4">
            <a:extLst>
              <a:ext uri="{FF2B5EF4-FFF2-40B4-BE49-F238E27FC236}">
                <a16:creationId xmlns:a16="http://schemas.microsoft.com/office/drawing/2014/main" id="{97467E13-662C-6407-3B21-3C00F518D2C8}"/>
              </a:ext>
            </a:extLst>
          </p:cNvPr>
          <p:cNvSpPr txBox="1">
            <a:spLocks/>
          </p:cNvSpPr>
          <p:nvPr/>
        </p:nvSpPr>
        <p:spPr>
          <a:xfrm>
            <a:off x="-1085147" y="9529287"/>
            <a:ext cx="4236607" cy="8205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b="1" dirty="0"/>
              <a:t>Test</a:t>
            </a:r>
            <a:r>
              <a:rPr lang="de-DE" dirty="0"/>
              <a:t> (16 Trials)</a:t>
            </a:r>
          </a:p>
          <a:p>
            <a:pPr marL="0" indent="0">
              <a:buNone/>
            </a:pPr>
            <a:endParaRPr lang="de-DE" u="sng" dirty="0"/>
          </a:p>
        </p:txBody>
      </p:sp>
      <p:sp>
        <p:nvSpPr>
          <p:cNvPr id="9" name="Sprechblase: oval 8">
            <a:extLst>
              <a:ext uri="{FF2B5EF4-FFF2-40B4-BE49-F238E27FC236}">
                <a16:creationId xmlns:a16="http://schemas.microsoft.com/office/drawing/2014/main" id="{D74D0139-11BE-73DE-CDF1-21BEEFC2793F}"/>
              </a:ext>
            </a:extLst>
          </p:cNvPr>
          <p:cNvSpPr/>
          <p:nvPr/>
        </p:nvSpPr>
        <p:spPr>
          <a:xfrm>
            <a:off x="9301171" y="7657327"/>
            <a:ext cx="1336400" cy="743767"/>
          </a:xfrm>
          <a:prstGeom prst="wedgeEllipseCallout">
            <a:avLst>
              <a:gd name="adj1" fmla="val -63280"/>
              <a:gd name="adj2" fmla="val 43148"/>
            </a:avLst>
          </a:prstGeom>
          <a:solidFill>
            <a:schemeClr val="bg1"/>
          </a:solidFill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Great!</a:t>
            </a:r>
          </a:p>
        </p:txBody>
      </p:sp>
      <p:sp>
        <p:nvSpPr>
          <p:cNvPr id="10" name="Sprechblase: oval 9">
            <a:extLst>
              <a:ext uri="{FF2B5EF4-FFF2-40B4-BE49-F238E27FC236}">
                <a16:creationId xmlns:a16="http://schemas.microsoft.com/office/drawing/2014/main" id="{C7B82DFB-06E2-CB8D-62E6-515A99BCF80A}"/>
              </a:ext>
            </a:extLst>
          </p:cNvPr>
          <p:cNvSpPr/>
          <p:nvPr/>
        </p:nvSpPr>
        <p:spPr>
          <a:xfrm>
            <a:off x="9185948" y="10321607"/>
            <a:ext cx="1712371" cy="997614"/>
          </a:xfrm>
          <a:prstGeom prst="wedgeEllipseCallout">
            <a:avLst>
              <a:gd name="adj1" fmla="val -58695"/>
              <a:gd name="adj2" fmla="val -38575"/>
            </a:avLst>
          </a:prstGeom>
          <a:solidFill>
            <a:schemeClr val="bg1"/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Thanks!</a:t>
            </a:r>
          </a:p>
        </p:txBody>
      </p:sp>
      <p:sp>
        <p:nvSpPr>
          <p:cNvPr id="11" name="Sprechblase: oval 10">
            <a:extLst>
              <a:ext uri="{FF2B5EF4-FFF2-40B4-BE49-F238E27FC236}">
                <a16:creationId xmlns:a16="http://schemas.microsoft.com/office/drawing/2014/main" id="{A41759B2-92CA-44A2-D6D0-3C0E59F05E40}"/>
              </a:ext>
            </a:extLst>
          </p:cNvPr>
          <p:cNvSpPr/>
          <p:nvPr/>
        </p:nvSpPr>
        <p:spPr>
          <a:xfrm>
            <a:off x="9373934" y="8517886"/>
            <a:ext cx="1336400" cy="743767"/>
          </a:xfrm>
          <a:prstGeom prst="wedgeEllipseCallout">
            <a:avLst>
              <a:gd name="adj1" fmla="val -68982"/>
              <a:gd name="adj2" fmla="val -27430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Nope!</a:t>
            </a:r>
          </a:p>
        </p:txBody>
      </p:sp>
      <p:sp>
        <p:nvSpPr>
          <p:cNvPr id="12" name="Textplatzhalter 4">
            <a:extLst>
              <a:ext uri="{FF2B5EF4-FFF2-40B4-BE49-F238E27FC236}">
                <a16:creationId xmlns:a16="http://schemas.microsoft.com/office/drawing/2014/main" id="{DF8C58B7-879B-A9D5-6B6E-B32B845E9775}"/>
              </a:ext>
            </a:extLst>
          </p:cNvPr>
          <p:cNvSpPr txBox="1">
            <a:spLocks/>
          </p:cNvSpPr>
          <p:nvPr/>
        </p:nvSpPr>
        <p:spPr>
          <a:xfrm>
            <a:off x="8739415" y="7145984"/>
            <a:ext cx="2459911" cy="365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de-DE" sz="1800" b="1" dirty="0"/>
              <a:t>Feedback</a:t>
            </a:r>
            <a:endParaRPr lang="de-DE" b="1" dirty="0"/>
          </a:p>
          <a:p>
            <a:pPr marL="0" indent="0">
              <a:buNone/>
            </a:pPr>
            <a:endParaRPr lang="de-DE" u="sng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AD17266D-5CF6-FB17-EE15-D4A4A51273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52587" y="10087714"/>
            <a:ext cx="2268628" cy="144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CA636428-5B13-5F81-C99A-5DF6BE0FE6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54542" y="10100414"/>
            <a:ext cx="2193424" cy="144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AE446504-6E3F-F58D-84C5-FD1A69EEA64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37928" y="10100414"/>
            <a:ext cx="2193424" cy="144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E765F872-9C68-1072-901D-A60C2A53EE9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876733" y="10100414"/>
            <a:ext cx="2193424" cy="144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" name="Rechteck 16">
            <a:extLst>
              <a:ext uri="{FF2B5EF4-FFF2-40B4-BE49-F238E27FC236}">
                <a16:creationId xmlns:a16="http://schemas.microsoft.com/office/drawing/2014/main" id="{276F0707-EBA6-56D3-506B-C6EDCD6CDF9D}"/>
              </a:ext>
            </a:extLst>
          </p:cNvPr>
          <p:cNvSpPr/>
          <p:nvPr/>
        </p:nvSpPr>
        <p:spPr>
          <a:xfrm>
            <a:off x="-1100561" y="7021284"/>
            <a:ext cx="12240000" cy="468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48" name="Grafik 47">
            <a:extLst>
              <a:ext uri="{FF2B5EF4-FFF2-40B4-BE49-F238E27FC236}">
                <a16:creationId xmlns:a16="http://schemas.microsoft.com/office/drawing/2014/main" id="{1133A809-B06E-866A-5679-84B6C52C29F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9979" y="727440"/>
            <a:ext cx="9906000" cy="3789446"/>
          </a:xfrm>
          <a:prstGeom prst="rect">
            <a:avLst/>
          </a:prstGeom>
        </p:spPr>
      </p:pic>
      <p:sp>
        <p:nvSpPr>
          <p:cNvPr id="2" name="Textplatzhalter 4">
            <a:extLst>
              <a:ext uri="{FF2B5EF4-FFF2-40B4-BE49-F238E27FC236}">
                <a16:creationId xmlns:a16="http://schemas.microsoft.com/office/drawing/2014/main" id="{999BE424-EADF-A631-E6DF-358E7422B290}"/>
              </a:ext>
            </a:extLst>
          </p:cNvPr>
          <p:cNvSpPr txBox="1">
            <a:spLocks/>
          </p:cNvSpPr>
          <p:nvPr/>
        </p:nvSpPr>
        <p:spPr>
          <a:xfrm>
            <a:off x="200927" y="1265433"/>
            <a:ext cx="297061" cy="327991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de-DE" b="1" dirty="0"/>
              <a:t>A</a:t>
            </a:r>
            <a:endParaRPr lang="de-DE" u="sng" dirty="0"/>
          </a:p>
        </p:txBody>
      </p:sp>
      <p:sp>
        <p:nvSpPr>
          <p:cNvPr id="18" name="Textplatzhalter 4">
            <a:extLst>
              <a:ext uri="{FF2B5EF4-FFF2-40B4-BE49-F238E27FC236}">
                <a16:creationId xmlns:a16="http://schemas.microsoft.com/office/drawing/2014/main" id="{A6928E8B-69E5-AD4C-DA87-755CBFD93B35}"/>
              </a:ext>
            </a:extLst>
          </p:cNvPr>
          <p:cNvSpPr txBox="1">
            <a:spLocks/>
          </p:cNvSpPr>
          <p:nvPr/>
        </p:nvSpPr>
        <p:spPr>
          <a:xfrm>
            <a:off x="207279" y="3235272"/>
            <a:ext cx="297061" cy="327991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de-DE" b="1" dirty="0"/>
              <a:t>B</a:t>
            </a:r>
            <a:endParaRPr lang="de-DE" u="sng" dirty="0"/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39533596-498A-4ED2-A19F-17B9FB78E5D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684571" y="4618948"/>
            <a:ext cx="9906000" cy="3752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3945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rafik 71">
            <a:extLst>
              <a:ext uri="{FF2B5EF4-FFF2-40B4-BE49-F238E27FC236}">
                <a16:creationId xmlns:a16="http://schemas.microsoft.com/office/drawing/2014/main" id="{EE8B6392-BD68-9391-FBD4-643D0455EF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2838" y="259384"/>
            <a:ext cx="3576420" cy="250722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0" name="Grafik 79">
            <a:extLst>
              <a:ext uri="{FF2B5EF4-FFF2-40B4-BE49-F238E27FC236}">
                <a16:creationId xmlns:a16="http://schemas.microsoft.com/office/drawing/2014/main" id="{4DDDF222-0F0C-6462-133B-DE353FDF12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2094" y="259384"/>
            <a:ext cx="3620808" cy="250722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94CBE9F4-4254-1EA6-C2E2-339F8B26B8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5079" y="3029749"/>
            <a:ext cx="796239" cy="79850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25442836-0031-A830-1015-C43BA10EB8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2816" y="2175387"/>
            <a:ext cx="798502" cy="79850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6AFCD6CD-AFB8-F80D-068B-0F9FD3FA8F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52816" y="3828250"/>
            <a:ext cx="797722" cy="79772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75F0CD7E-20DA-8E5F-E367-2F7E1BC4E9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52816" y="4682611"/>
            <a:ext cx="797722" cy="79772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203B16B4-1744-7343-8560-FB7D91C8E4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35672" y="913697"/>
            <a:ext cx="610266" cy="61200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CBD80400-D8C2-EA6E-42A6-3737687072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35819" y="292172"/>
            <a:ext cx="613588" cy="61200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61F891D2-B900-4756-F609-C9A9715CE0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142858" y="1533085"/>
            <a:ext cx="612000" cy="61200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2B3A6ED6-004D-504E-DF6C-1C3D50118AA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135024" y="2154610"/>
            <a:ext cx="612000" cy="61200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5E597B57-6CFE-33AE-91AA-A3544A49305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142858" y="3251752"/>
            <a:ext cx="718631" cy="250722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70351465-B63B-18CC-2A97-1E7E3F3500E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1861" y="259384"/>
            <a:ext cx="646232" cy="249957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0" name="Textplatzhalter 4">
            <a:extLst>
              <a:ext uri="{FF2B5EF4-FFF2-40B4-BE49-F238E27FC236}">
                <a16:creationId xmlns:a16="http://schemas.microsoft.com/office/drawing/2014/main" id="{AA87B393-B396-77AD-E141-984B50A323F9}"/>
              </a:ext>
            </a:extLst>
          </p:cNvPr>
          <p:cNvSpPr txBox="1">
            <a:spLocks/>
          </p:cNvSpPr>
          <p:nvPr/>
        </p:nvSpPr>
        <p:spPr>
          <a:xfrm>
            <a:off x="384800" y="255243"/>
            <a:ext cx="297061" cy="327991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de-DE" b="1" dirty="0"/>
              <a:t>A</a:t>
            </a:r>
            <a:endParaRPr lang="de-DE" u="sng" dirty="0"/>
          </a:p>
        </p:txBody>
      </p:sp>
      <p:sp>
        <p:nvSpPr>
          <p:cNvPr id="31" name="Textplatzhalter 4">
            <a:extLst>
              <a:ext uri="{FF2B5EF4-FFF2-40B4-BE49-F238E27FC236}">
                <a16:creationId xmlns:a16="http://schemas.microsoft.com/office/drawing/2014/main" id="{A284084A-DF7D-0903-DC01-C2CD93125883}"/>
              </a:ext>
            </a:extLst>
          </p:cNvPr>
          <p:cNvSpPr txBox="1">
            <a:spLocks/>
          </p:cNvSpPr>
          <p:nvPr/>
        </p:nvSpPr>
        <p:spPr>
          <a:xfrm>
            <a:off x="1534988" y="255242"/>
            <a:ext cx="297061" cy="327991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de-DE" b="1" dirty="0"/>
              <a:t>B</a:t>
            </a:r>
            <a:endParaRPr lang="de-DE" u="sng" dirty="0"/>
          </a:p>
        </p:txBody>
      </p:sp>
      <p:sp>
        <p:nvSpPr>
          <p:cNvPr id="32" name="Textplatzhalter 4">
            <a:extLst>
              <a:ext uri="{FF2B5EF4-FFF2-40B4-BE49-F238E27FC236}">
                <a16:creationId xmlns:a16="http://schemas.microsoft.com/office/drawing/2014/main" id="{C04D5C24-86D7-37FF-99CA-966F89280D1D}"/>
              </a:ext>
            </a:extLst>
          </p:cNvPr>
          <p:cNvSpPr txBox="1">
            <a:spLocks/>
          </p:cNvSpPr>
          <p:nvPr/>
        </p:nvSpPr>
        <p:spPr>
          <a:xfrm>
            <a:off x="5605777" y="257623"/>
            <a:ext cx="297061" cy="327991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de-DE" b="1" dirty="0"/>
              <a:t>C</a:t>
            </a:r>
            <a:endParaRPr lang="de-DE" u="sng" dirty="0"/>
          </a:p>
        </p:txBody>
      </p:sp>
      <p:pic>
        <p:nvPicPr>
          <p:cNvPr id="39" name="Grafik 38">
            <a:extLst>
              <a:ext uri="{FF2B5EF4-FFF2-40B4-BE49-F238E27FC236}">
                <a16:creationId xmlns:a16="http://schemas.microsoft.com/office/drawing/2014/main" id="{819C8033-FA49-8C45-CCF6-8A6D1DCD4C61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l="1098" t="2011"/>
          <a:stretch/>
        </p:blipFill>
        <p:spPr>
          <a:xfrm>
            <a:off x="668003" y="4682611"/>
            <a:ext cx="9092582" cy="2586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032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3B0E615D-32DA-AAF5-B573-59DC612A91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8683" y="-408900"/>
            <a:ext cx="9056692" cy="9111434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C5B993C8-D21D-9A70-45DC-37AFC85214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2123" y="2160245"/>
            <a:ext cx="2160245" cy="2166383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AE772E99-47D4-A983-6EEC-B0D2155013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02609" y="37908"/>
            <a:ext cx="2166383" cy="2160245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04D041C0-C8B9-6491-CED4-6711B1D1F5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14870" y="2179083"/>
            <a:ext cx="2160245" cy="2160245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2E234FA9-9465-B365-3474-38EB9EE9EC5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6369" y="65391"/>
            <a:ext cx="2166383" cy="2166383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1D4840CA-B454-39C9-3B20-4181CBBFF3B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42253" y="2141175"/>
            <a:ext cx="2160245" cy="2160245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DF646EEB-BFA6-A2A9-A6C2-7E193CAB013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4091" y="0"/>
            <a:ext cx="2166383" cy="2160245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53ECE644-68A6-F7A1-3AC1-FC2E3A8B81B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297531" y="4437609"/>
            <a:ext cx="2164268" cy="2164268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9AC61B65-98CA-290D-79FA-8537EC2DC6F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330111" y="6568435"/>
            <a:ext cx="2164268" cy="2164268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8813D2D1-8C40-82C6-3C6C-BDFBA32AD28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457948" y="4341443"/>
            <a:ext cx="2164268" cy="2164268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27DE0BBA-724A-CEE1-F902-DB5D3020F55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779316" y="4332283"/>
            <a:ext cx="2164268" cy="2164268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79A4C012-2872-E36F-7EE7-106F60C097E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5648504" y="4342924"/>
            <a:ext cx="2164268" cy="2164268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ADBC3968-F956-5988-7D58-5C1EFB4211A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7801753" y="6435704"/>
            <a:ext cx="2164268" cy="2164268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94FAD7E3-DDEF-FAE0-73FB-118CD085535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5650272" y="6526720"/>
            <a:ext cx="2164268" cy="2164268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F928955C-DE7F-95CA-3B18-869EBBB7879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3469103" y="2202215"/>
            <a:ext cx="2164268" cy="2164268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921EC30A-CFD9-0041-7983-0B86D1BA22CE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3461799" y="6476152"/>
            <a:ext cx="2164268" cy="2164268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CDCDCC4C-2140-5A36-3687-442903ACE97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65629" y="65391"/>
            <a:ext cx="2166383" cy="2166383"/>
          </a:xfrm>
          <a:prstGeom prst="rect">
            <a:avLst/>
          </a:prstGeom>
        </p:spPr>
      </p:pic>
      <p:sp>
        <p:nvSpPr>
          <p:cNvPr id="19" name="Rechteck 18">
            <a:extLst>
              <a:ext uri="{FF2B5EF4-FFF2-40B4-BE49-F238E27FC236}">
                <a16:creationId xmlns:a16="http://schemas.microsoft.com/office/drawing/2014/main" id="{292E0946-3053-903B-EF30-5A6812885D65}"/>
              </a:ext>
            </a:extLst>
          </p:cNvPr>
          <p:cNvSpPr/>
          <p:nvPr/>
        </p:nvSpPr>
        <p:spPr>
          <a:xfrm>
            <a:off x="-8004381" y="1057983"/>
            <a:ext cx="6561369" cy="21663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D8ACC30B-A74E-7389-A924-2EFEDEDCEDFF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03"/>
          <a:stretch/>
        </p:blipFill>
        <p:spPr>
          <a:xfrm>
            <a:off x="3861502" y="4797905"/>
            <a:ext cx="2160245" cy="2077493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9A06704F-2150-4179-B76C-A2D3CE711B9E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-7988158" y="1057983"/>
            <a:ext cx="2158171" cy="2158171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BB93205C-709B-9934-4B82-AA7533965B2B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761236" y="4699829"/>
            <a:ext cx="2158171" cy="2158171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E68AC6DB-863E-4AA8-E964-9DC652B06B1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5536978" y="1264732"/>
            <a:ext cx="2164268" cy="2164268"/>
          </a:xfrm>
          <a:prstGeom prst="rect">
            <a:avLst/>
          </a:prstGeom>
        </p:spPr>
      </p:pic>
      <p:pic>
        <p:nvPicPr>
          <p:cNvPr id="24" name="Grafik 23">
            <a:extLst>
              <a:ext uri="{FF2B5EF4-FFF2-40B4-BE49-F238E27FC236}">
                <a16:creationId xmlns:a16="http://schemas.microsoft.com/office/drawing/2014/main" id="{84E059C8-5135-71D7-B619-4074FB11BF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3"/>
          <a:stretch/>
        </p:blipFill>
        <p:spPr>
          <a:xfrm>
            <a:off x="7745755" y="4699771"/>
            <a:ext cx="2160245" cy="2136439"/>
          </a:xfrm>
          <a:prstGeom prst="rect">
            <a:avLst/>
          </a:prstGeom>
        </p:spPr>
      </p:pic>
      <p:pic>
        <p:nvPicPr>
          <p:cNvPr id="25" name="Grafik 24">
            <a:extLst>
              <a:ext uri="{FF2B5EF4-FFF2-40B4-BE49-F238E27FC236}">
                <a16:creationId xmlns:a16="http://schemas.microsoft.com/office/drawing/2014/main" id="{282A32AB-48D9-40F0-D350-A56D5252EA3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4" b="1"/>
          <a:stretch/>
        </p:blipFill>
        <p:spPr>
          <a:xfrm>
            <a:off x="-7977178" y="1057925"/>
            <a:ext cx="2166383" cy="2148538"/>
          </a:xfrm>
          <a:prstGeom prst="rect">
            <a:avLst/>
          </a:prstGeom>
        </p:spPr>
      </p:pic>
      <p:sp>
        <p:nvSpPr>
          <p:cNvPr id="26" name="Rechteck 25">
            <a:extLst>
              <a:ext uri="{FF2B5EF4-FFF2-40B4-BE49-F238E27FC236}">
                <a16:creationId xmlns:a16="http://schemas.microsoft.com/office/drawing/2014/main" id="{B338BA51-F31F-6338-780A-7C39F530C849}"/>
              </a:ext>
            </a:extLst>
          </p:cNvPr>
          <p:cNvSpPr/>
          <p:nvPr/>
        </p:nvSpPr>
        <p:spPr>
          <a:xfrm>
            <a:off x="-7977178" y="3752326"/>
            <a:ext cx="6561369" cy="21663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27" name="Grafik 26">
            <a:extLst>
              <a:ext uri="{FF2B5EF4-FFF2-40B4-BE49-F238E27FC236}">
                <a16:creationId xmlns:a16="http://schemas.microsoft.com/office/drawing/2014/main" id="{2D79295C-6378-CEE9-3B78-13DBBC8B2D01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794237" y="3761959"/>
            <a:ext cx="2160245" cy="2166383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63F09C31-D373-B97E-421D-B907796E8C13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-7960955" y="3752326"/>
            <a:ext cx="2158171" cy="2158171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FA8CE764-89DC-9DF4-FBF1-B7EB9E1C51DC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-3572592" y="3760538"/>
            <a:ext cx="2158171" cy="2158171"/>
          </a:xfrm>
          <a:prstGeom prst="rect">
            <a:avLst/>
          </a:prstGeom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DE0B71CB-F557-EF35-AE90-71261739B8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3"/>
          <a:stretch/>
        </p:blipFill>
        <p:spPr>
          <a:xfrm>
            <a:off x="-3588073" y="3760480"/>
            <a:ext cx="2160245" cy="2136439"/>
          </a:xfrm>
          <a:prstGeom prst="rect">
            <a:avLst/>
          </a:prstGeom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id="{D4597C8F-1D17-3E0E-89D2-6AE5A40CA90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4" b="1"/>
          <a:stretch/>
        </p:blipFill>
        <p:spPr>
          <a:xfrm>
            <a:off x="-7949975" y="3752268"/>
            <a:ext cx="2166383" cy="2148538"/>
          </a:xfrm>
          <a:prstGeom prst="rect">
            <a:avLst/>
          </a:prstGeom>
        </p:spPr>
      </p:pic>
      <p:pic>
        <p:nvPicPr>
          <p:cNvPr id="33" name="Grafik 32">
            <a:extLst>
              <a:ext uri="{FF2B5EF4-FFF2-40B4-BE49-F238E27FC236}">
                <a16:creationId xmlns:a16="http://schemas.microsoft.com/office/drawing/2014/main" id="{29EB08F1-C41F-702B-59A8-74DB7BACD039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b="5632"/>
          <a:stretch/>
        </p:blipFill>
        <p:spPr>
          <a:xfrm>
            <a:off x="3890059" y="4793835"/>
            <a:ext cx="2164268" cy="2042375"/>
          </a:xfrm>
          <a:prstGeom prst="rect">
            <a:avLst/>
          </a:prstGeom>
        </p:spPr>
      </p:pic>
      <p:pic>
        <p:nvPicPr>
          <p:cNvPr id="34" name="Grafik 33">
            <a:extLst>
              <a:ext uri="{FF2B5EF4-FFF2-40B4-BE49-F238E27FC236}">
                <a16:creationId xmlns:a16="http://schemas.microsoft.com/office/drawing/2014/main" id="{090FCD91-FD4E-8A48-C0AD-12E6BA1B320A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3471543" y="0"/>
            <a:ext cx="2962913" cy="2328874"/>
          </a:xfrm>
          <a:prstGeom prst="rect">
            <a:avLst/>
          </a:prstGeom>
        </p:spPr>
      </p:pic>
      <p:pic>
        <p:nvPicPr>
          <p:cNvPr id="35" name="Grafik 34">
            <a:extLst>
              <a:ext uri="{FF2B5EF4-FFF2-40B4-BE49-F238E27FC236}">
                <a16:creationId xmlns:a16="http://schemas.microsoft.com/office/drawing/2014/main" id="{A4F52572-091D-1E7F-F6D9-CC597AEDCA9E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-11499" y="4717227"/>
            <a:ext cx="2158171" cy="2158171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F2E56F00-DF96-B5BA-2EA4-2CE47D1D503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4" b="1"/>
          <a:stretch/>
        </p:blipFill>
        <p:spPr>
          <a:xfrm>
            <a:off x="-519" y="4717169"/>
            <a:ext cx="2166383" cy="2148538"/>
          </a:xfrm>
          <a:prstGeom prst="rect">
            <a:avLst/>
          </a:prstGeom>
        </p:spPr>
      </p:pic>
      <p:pic>
        <p:nvPicPr>
          <p:cNvPr id="44" name="Grafik 43">
            <a:extLst>
              <a:ext uri="{FF2B5EF4-FFF2-40B4-BE49-F238E27FC236}">
                <a16:creationId xmlns:a16="http://schemas.microsoft.com/office/drawing/2014/main" id="{A3370F21-D94E-28E6-3E21-495D9501F6E0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1502" y="12442486"/>
            <a:ext cx="2160245" cy="2166383"/>
          </a:xfrm>
          <a:prstGeom prst="rect">
            <a:avLst/>
          </a:prstGeom>
        </p:spPr>
      </p:pic>
      <p:pic>
        <p:nvPicPr>
          <p:cNvPr id="45" name="Grafik 44">
            <a:extLst>
              <a:ext uri="{FF2B5EF4-FFF2-40B4-BE49-F238E27FC236}">
                <a16:creationId xmlns:a16="http://schemas.microsoft.com/office/drawing/2014/main" id="{FC5DF045-F598-6677-AE09-C930F532244A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761236" y="12344410"/>
            <a:ext cx="2158171" cy="2158171"/>
          </a:xfrm>
          <a:prstGeom prst="rect">
            <a:avLst/>
          </a:prstGeom>
        </p:spPr>
      </p:pic>
      <p:pic>
        <p:nvPicPr>
          <p:cNvPr id="46" name="Grafik 45">
            <a:extLst>
              <a:ext uri="{FF2B5EF4-FFF2-40B4-BE49-F238E27FC236}">
                <a16:creationId xmlns:a16="http://schemas.microsoft.com/office/drawing/2014/main" id="{E5E058A5-CEBD-60B0-3AEB-74195B796C8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99894" y="12441281"/>
            <a:ext cx="2164268" cy="2164268"/>
          </a:xfrm>
          <a:prstGeom prst="rect">
            <a:avLst/>
          </a:prstGeom>
        </p:spPr>
      </p:pic>
      <p:pic>
        <p:nvPicPr>
          <p:cNvPr id="47" name="Grafik 46">
            <a:extLst>
              <a:ext uri="{FF2B5EF4-FFF2-40B4-BE49-F238E27FC236}">
                <a16:creationId xmlns:a16="http://schemas.microsoft.com/office/drawing/2014/main" id="{0A61EACE-E923-8C7F-AD2E-A787789C1D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3"/>
          <a:stretch/>
        </p:blipFill>
        <p:spPr>
          <a:xfrm>
            <a:off x="7745755" y="12344352"/>
            <a:ext cx="2160245" cy="2136439"/>
          </a:xfrm>
          <a:prstGeom prst="rect">
            <a:avLst/>
          </a:prstGeom>
        </p:spPr>
      </p:pic>
      <p:pic>
        <p:nvPicPr>
          <p:cNvPr id="48" name="Grafik 47">
            <a:extLst>
              <a:ext uri="{FF2B5EF4-FFF2-40B4-BE49-F238E27FC236}">
                <a16:creationId xmlns:a16="http://schemas.microsoft.com/office/drawing/2014/main" id="{D5118A3C-51F2-8994-979E-042D0FD85FFB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3471543" y="7644581"/>
            <a:ext cx="2962913" cy="2328874"/>
          </a:xfrm>
          <a:prstGeom prst="rect">
            <a:avLst/>
          </a:prstGeom>
        </p:spPr>
      </p:pic>
      <p:pic>
        <p:nvPicPr>
          <p:cNvPr id="49" name="Grafik 48">
            <a:extLst>
              <a:ext uri="{FF2B5EF4-FFF2-40B4-BE49-F238E27FC236}">
                <a16:creationId xmlns:a16="http://schemas.microsoft.com/office/drawing/2014/main" id="{2B1DE53B-FBFF-A2B5-86CF-786C56F97469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-11499" y="12361808"/>
            <a:ext cx="2158171" cy="2158171"/>
          </a:xfrm>
          <a:prstGeom prst="rect">
            <a:avLst/>
          </a:prstGeom>
        </p:spPr>
      </p:pic>
      <p:pic>
        <p:nvPicPr>
          <p:cNvPr id="50" name="Grafik 49">
            <a:extLst>
              <a:ext uri="{FF2B5EF4-FFF2-40B4-BE49-F238E27FC236}">
                <a16:creationId xmlns:a16="http://schemas.microsoft.com/office/drawing/2014/main" id="{04D39048-ECDB-CEC7-1CD6-4EE0C234EFF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4" b="1"/>
          <a:stretch/>
        </p:blipFill>
        <p:spPr>
          <a:xfrm>
            <a:off x="-519" y="12361750"/>
            <a:ext cx="2166383" cy="2148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7566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Grafik 41">
            <a:extLst>
              <a:ext uri="{FF2B5EF4-FFF2-40B4-BE49-F238E27FC236}">
                <a16:creationId xmlns:a16="http://schemas.microsoft.com/office/drawing/2014/main" id="{C65BA9A2-E7D3-44D2-A9FB-84B82FCCBA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1543" y="0"/>
            <a:ext cx="2962913" cy="2328874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0E370C6B-84EE-4D9A-8F8F-B756F3CEA3B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07" t="14054" r="22695" b="9490"/>
          <a:stretch/>
        </p:blipFill>
        <p:spPr>
          <a:xfrm rot="10800000">
            <a:off x="152398" y="4896400"/>
            <a:ext cx="986807" cy="1407384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7193C077-FA5C-4CF7-8795-D9FE0927097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07" t="14054" r="22695" b="9490"/>
          <a:stretch/>
        </p:blipFill>
        <p:spPr>
          <a:xfrm rot="10800000">
            <a:off x="8766795" y="4896399"/>
            <a:ext cx="986807" cy="1407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0851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0E370C6B-84EE-4D9A-8F8F-B756F3CEA3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07" t="14054" r="22695" b="9490"/>
          <a:stretch/>
        </p:blipFill>
        <p:spPr>
          <a:xfrm rot="10800000">
            <a:off x="152398" y="4896400"/>
            <a:ext cx="986807" cy="1407384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7193C077-FA5C-4CF7-8795-D9FE092709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07" t="14054" r="22695" b="9490"/>
          <a:stretch/>
        </p:blipFill>
        <p:spPr>
          <a:xfrm rot="10800000">
            <a:off x="8766795" y="4896399"/>
            <a:ext cx="986807" cy="140738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CCDB28E8-7917-4D47-A276-B6E40ED9FE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1542" y="-2434"/>
            <a:ext cx="2962913" cy="3395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3742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rafik 42">
            <a:extLst>
              <a:ext uri="{FF2B5EF4-FFF2-40B4-BE49-F238E27FC236}">
                <a16:creationId xmlns:a16="http://schemas.microsoft.com/office/drawing/2014/main" id="{622D8AE8-081A-4FC2-90D8-4F0EF594A70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80" t="14054" r="22695" b="6627"/>
          <a:stretch/>
        </p:blipFill>
        <p:spPr>
          <a:xfrm rot="10800000">
            <a:off x="65558" y="5237779"/>
            <a:ext cx="1080000" cy="1545581"/>
          </a:xfrm>
          <a:prstGeom prst="rect">
            <a:avLst/>
          </a:prstGeom>
        </p:spPr>
      </p:pic>
      <p:pic>
        <p:nvPicPr>
          <p:cNvPr id="44" name="Grafik 43">
            <a:extLst>
              <a:ext uri="{FF2B5EF4-FFF2-40B4-BE49-F238E27FC236}">
                <a16:creationId xmlns:a16="http://schemas.microsoft.com/office/drawing/2014/main" id="{88AE9302-F152-4294-B017-9E59E76C2B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80" t="14054" r="22695" b="6627"/>
          <a:stretch/>
        </p:blipFill>
        <p:spPr>
          <a:xfrm rot="10800000">
            <a:off x="8760443" y="5237778"/>
            <a:ext cx="1080000" cy="1545581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D042C36E-5E15-4976-8A6F-7F42A1D3E822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-1" y="4676775"/>
            <a:ext cx="9906000" cy="2181224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1AF02F00-94C4-49CA-8DD0-ED66D2B663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71542" y="-2434"/>
            <a:ext cx="2962913" cy="3395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8369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38</Words>
  <Application>Microsoft Office PowerPoint</Application>
  <PresentationFormat>A4-Papier (210 x 297 mm)</PresentationFormat>
  <Paragraphs>23</Paragraphs>
  <Slides>13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SymLit</dc:title>
  <dc:creator>Kachel, Gregor</dc:creator>
  <cp:lastModifiedBy>Gregor Kachel</cp:lastModifiedBy>
  <cp:revision>202</cp:revision>
  <cp:lastPrinted>2021-04-12T09:36:02Z</cp:lastPrinted>
  <dcterms:created xsi:type="dcterms:W3CDTF">2020-10-13T09:57:43Z</dcterms:created>
  <dcterms:modified xsi:type="dcterms:W3CDTF">2025-05-06T09:53:06Z</dcterms:modified>
</cp:coreProperties>
</file>